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259" r:id="rId8"/>
    <p:sldId id="877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Starting out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Starting out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Getting along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85AC4EF-16A4-A386-B095-BCADDDF64C09}"/>
              </a:ext>
            </a:extLst>
          </p:cNvPr>
          <p:cNvSpPr txBox="1">
            <a:spLocks noChangeAspect="1"/>
          </p:cNvSpPr>
          <p:nvPr/>
        </p:nvSpPr>
        <p:spPr>
          <a:xfrm>
            <a:off x="546715" y="1862364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Tina is my good friend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she is always ready to help </a:t>
            </a:r>
            <a:endParaRPr lang="en-US" altLang="zh-CN" sz="3200" b="1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(other).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sometimes goes shopping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(lone).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Mike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Remember to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(tell) your parents about your grades.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405d"/>
          <p:cNvSpPr/>
          <p:nvPr/>
        </p:nvSpPr>
        <p:spPr>
          <a:xfrm>
            <a:off x="5917164" y="4494820"/>
            <a:ext cx="18653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dda75"/>
          <p:cNvSpPr/>
          <p:nvPr/>
        </p:nvSpPr>
        <p:spPr>
          <a:xfrm>
            <a:off x="6011843" y="3860836"/>
            <a:ext cx="22495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5e0ae"/>
          <p:cNvSpPr/>
          <p:nvPr/>
        </p:nvSpPr>
        <p:spPr>
          <a:xfrm>
            <a:off x="536555" y="3226852"/>
            <a:ext cx="24083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A5AD4F-C087-1F07-C509-5445797015C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 and her sister are twins so they look very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(similar).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reported that it’ll be rainy today. Remember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(take) an umbrella with 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Cindy.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889c"/>
          <p:cNvSpPr/>
          <p:nvPr/>
        </p:nvSpPr>
        <p:spPr>
          <a:xfrm>
            <a:off x="9464167" y="3687287"/>
            <a:ext cx="211144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endParaRPr lang="zh-CN" altLang="en-US"/>
          </a:p>
        </p:txBody>
      </p:sp>
      <p:sp>
        <p:nvSpPr>
          <p:cNvPr id="2" name="A_dfd5e"/>
          <p:cNvSpPr/>
          <p:nvPr/>
        </p:nvSpPr>
        <p:spPr>
          <a:xfrm>
            <a:off x="8946642" y="2419319"/>
            <a:ext cx="21352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similar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1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5BF1AE1-8A40-9EAB-2094-1FCDEA75B23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teacher asked ______ to hand in their homework before Friday.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everyone	B. someone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nobody		D. everything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should believe in ______ and never give up on our dreams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even when things get difficult.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we		B. our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us			D. ourselves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d804"/>
          <p:cNvSpPr/>
          <p:nvPr/>
        </p:nvSpPr>
        <p:spPr>
          <a:xfrm>
            <a:off x="804228" y="3986139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2" name="A_50df1"/>
          <p:cNvSpPr/>
          <p:nvPr/>
        </p:nvSpPr>
        <p:spPr>
          <a:xfrm>
            <a:off x="804228" y="1450203"/>
            <a:ext cx="136652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33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DBFC0F2-043A-8457-3F7E-5156A6735CD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22283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old man lives 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he may feel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 we should visit him twice a month.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alone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lonely	B. lonely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alone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alone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alone	D. lonely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lonely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all think Tom is easy to ______. He is friendly and helpful.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get along with	B. take notice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change his mind	D. keep away from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1b4a"/>
          <p:cNvSpPr/>
          <p:nvPr/>
        </p:nvSpPr>
        <p:spPr>
          <a:xfrm>
            <a:off x="804228" y="3754739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2" name="A_32a4b"/>
          <p:cNvSpPr/>
          <p:nvPr/>
        </p:nvSpPr>
        <p:spPr>
          <a:xfrm>
            <a:off x="804228" y="1218803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19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D69CF15-18A5-A1F4-59CE-8CFB7131DA5A}"/>
              </a:ext>
            </a:extLst>
          </p:cNvPr>
          <p:cNvSpPr txBox="1">
            <a:spLocks noChangeAspect="1"/>
          </p:cNvSpPr>
          <p:nvPr/>
        </p:nvSpPr>
        <p:spPr>
          <a:xfrm>
            <a:off x="384484" y="1179525"/>
            <a:ext cx="5348149" cy="5593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2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5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［人与社会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5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人际沟通］</a:t>
            </a:r>
            <a:r>
              <a:rPr lang="zh-CN" altLang="zh-CN" sz="25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2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有两个多余选项</a:t>
            </a:r>
            <a:r>
              <a:rPr lang="en-US" altLang="zh-CN" sz="2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Larry. </a:t>
            </a:r>
            <a:r>
              <a:rPr lang="en-US" altLang="zh-CN" sz="2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5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5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500" b="1" u="sng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5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Not bad. We had a get</a:t>
            </a:r>
            <a:r>
              <a:rPr lang="zh-CN" altLang="zh-CN" sz="25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 with friends from college. How about you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Great. </a:t>
            </a:r>
            <a:r>
              <a:rPr lang="en-US" altLang="zh-CN" sz="2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5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5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500" b="1" u="sng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5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Sounds a good weekend. You know it surprises me that two people as different as you and Jo can become such close friends.</a:t>
            </a:r>
            <a:endParaRPr lang="zh-CN" altLang="zh-CN" sz="2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76051"/>
          <p:cNvSpPr/>
          <p:nvPr/>
        </p:nvSpPr>
        <p:spPr>
          <a:xfrm>
            <a:off x="2187884" y="4247845"/>
            <a:ext cx="1436751" cy="3714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1ef74"/>
          <p:cNvSpPr/>
          <p:nvPr/>
        </p:nvSpPr>
        <p:spPr>
          <a:xfrm>
            <a:off x="2926961" y="2266645"/>
            <a:ext cx="1436751" cy="3714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D0D0BF-6C9B-0B8D-13B7-1894E6DDD4B5}"/>
              </a:ext>
            </a:extLst>
          </p:cNvPr>
          <p:cNvSpPr txBox="1"/>
          <p:nvPr/>
        </p:nvSpPr>
        <p:spPr>
          <a:xfrm>
            <a:off x="5732633" y="1357490"/>
            <a:ext cx="6365158" cy="48936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 know she will always be there for me when I need her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she knows I’ll be there for her.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 hung out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闲逛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Jo all day shopping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went out for dinner together.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Having Jo as my friend is one of the best things that’s ever happened to me.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We can talk for hours about anything.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How was your weekend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You are so lucky to have found each other.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We have our differences. 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EDBDD9C1-87E6-6A5A-C499-869AFA1E9A34}"/>
              </a:ext>
            </a:extLst>
          </p:cNvPr>
          <p:cNvSpPr txBox="1"/>
          <p:nvPr/>
        </p:nvSpPr>
        <p:spPr>
          <a:xfrm>
            <a:off x="5581036" y="1144747"/>
            <a:ext cx="6365158" cy="48936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 know she will always be there for me when I need her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she knows I’ll be there for her.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 hung out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闲逛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Jo all day shopping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went out for dinner together.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Having Jo as my friend is one of the best things that’s ever happened to me.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We can talk for hours about anything.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How was your weekend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You are so lucky to have found each other.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We have our differences. 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5B87A0-107E-5E09-8F08-E0AFFA521F67}"/>
              </a:ext>
            </a:extLst>
          </p:cNvPr>
          <p:cNvSpPr txBox="1">
            <a:spLocks noChangeAspect="1"/>
          </p:cNvSpPr>
          <p:nvPr/>
        </p:nvSpPr>
        <p:spPr>
          <a:xfrm>
            <a:off x="384483" y="1394793"/>
            <a:ext cx="5196554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Yeah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never thought we could be good friends either.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  <a:buNone/>
            </a:pP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She’s more outgoing and active while I am more quiet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we still get along well.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know people who can’t stand each other for even five minutes.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e3fd"/>
          <p:cNvSpPr/>
          <p:nvPr/>
        </p:nvSpPr>
        <p:spPr>
          <a:xfrm>
            <a:off x="374323" y="2600785"/>
            <a:ext cx="1587564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23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70FBA2F-6917-2CB7-C2F1-89AF85CC00ED}"/>
              </a:ext>
            </a:extLst>
          </p:cNvPr>
          <p:cNvSpPr txBox="1">
            <a:spLocks noChangeAspect="1"/>
          </p:cNvSpPr>
          <p:nvPr/>
        </p:nvSpPr>
        <p:spPr>
          <a:xfrm>
            <a:off x="354985" y="1144747"/>
            <a:ext cx="4901586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Jo and I are together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argue a lot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that’s also part of the fun.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seems you two bring out the best of one another.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Exactly.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Yeah.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Thanks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think so too.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b5f48"/>
          <p:cNvSpPr/>
          <p:nvPr/>
        </p:nvSpPr>
        <p:spPr>
          <a:xfrm>
            <a:off x="2209884" y="4569683"/>
            <a:ext cx="1617726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33BF2A-67FC-73FB-B4AA-8C8EBB88906A}"/>
              </a:ext>
            </a:extLst>
          </p:cNvPr>
          <p:cNvSpPr txBox="1"/>
          <p:nvPr/>
        </p:nvSpPr>
        <p:spPr>
          <a:xfrm>
            <a:off x="5471857" y="1144747"/>
            <a:ext cx="6365158" cy="48936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 know she will always be there for me when I need her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she knows I’ll be there for her.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 hung out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闲逛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Jo all day shopping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went out for dinner together.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Having Jo as my friend is one of the best things that’s ever happened to me.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We can talk for hours about anything.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How was your weekend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You are so lucky to have found each other.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We have our differences. 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c657"/>
          <p:cNvSpPr/>
          <p:nvPr/>
        </p:nvSpPr>
        <p:spPr>
          <a:xfrm>
            <a:off x="2617554" y="4014947"/>
            <a:ext cx="1568513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2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71</TotalTime>
  <Words>840</Words>
  <Application>Microsoft Office PowerPoint</Application>
  <PresentationFormat>宽屏</PresentationFormat>
  <Paragraphs>79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5</cp:revision>
  <dcterms:created xsi:type="dcterms:W3CDTF">2025-08-30T05:10:09Z</dcterms:created>
  <dcterms:modified xsi:type="dcterms:W3CDTF">2025-08-30T16:00:49Z</dcterms:modified>
</cp:coreProperties>
</file>