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2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Getting along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6397A87-A219-5765-5DC8-FAEF377D8FB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______ me. I can hear what you said.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do as I said.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listen to	B. think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care about	D. shout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______ 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 hear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worry about	B. wake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shout to	D. run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6008"/>
          <p:cNvSpPr/>
          <p:nvPr/>
        </p:nvSpPr>
        <p:spPr>
          <a:xfrm>
            <a:off x="804228" y="39861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af07d"/>
          <p:cNvSpPr/>
          <p:nvPr/>
        </p:nvSpPr>
        <p:spPr>
          <a:xfrm>
            <a:off x="804228" y="14502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959C01D-3DCF-9840-4778-049B14C658E0}"/>
              </a:ext>
            </a:extLst>
          </p:cNvPr>
          <p:cNvSpPr txBox="1">
            <a:spLocks noChangeAspect="1"/>
          </p:cNvSpPr>
          <p:nvPr/>
        </p:nvSpPr>
        <p:spPr>
          <a:xfrm>
            <a:off x="683854" y="639963"/>
            <a:ext cx="10824292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go to the library with me this Sunday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______. I’ll help out on my grandpa’s farm.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don’t mind it		B. I’d love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I’m afraid I can’t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It sounds really great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is ______ spiders. She will scream if she sees 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proud of			B. afraid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interested in			D. good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8286"/>
          <p:cNvSpPr/>
          <p:nvPr/>
        </p:nvSpPr>
        <p:spPr>
          <a:xfrm>
            <a:off x="808632" y="390640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d95c5"/>
          <p:cNvSpPr/>
          <p:nvPr/>
        </p:nvSpPr>
        <p:spPr>
          <a:xfrm>
            <a:off x="808632" y="137046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5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AEB94B-F708-EDAE-5AFA-DF5475EF14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 others as often as possible and you will improve yourself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public	B. in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need		D. in return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 borrow books from the library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you must ______ them on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return		B. draw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miss		D. call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43fb"/>
          <p:cNvSpPr/>
          <p:nvPr/>
        </p:nvSpPr>
        <p:spPr>
          <a:xfrm>
            <a:off x="804228" y="3986139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A_f0cad"/>
          <p:cNvSpPr/>
          <p:nvPr/>
        </p:nvSpPr>
        <p:spPr>
          <a:xfrm>
            <a:off x="804228" y="14502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4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AD512C-6454-235B-9397-95AC1E935DB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91246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girl was crying because her mother didn’t allow her ______ the ice cream.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eats	B. to eat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eat	D. 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your parents allow you ______ computer games on school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they even don’t allow ______ TV.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playing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watch	B. to play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play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watch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playing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8951"/>
          <p:cNvSpPr/>
          <p:nvPr/>
        </p:nvSpPr>
        <p:spPr>
          <a:xfrm>
            <a:off x="804228" y="332370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98f89"/>
          <p:cNvSpPr/>
          <p:nvPr/>
        </p:nvSpPr>
        <p:spPr>
          <a:xfrm>
            <a:off x="804228" y="142175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04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95E1AB-1DB0-2658-2A97-60D956B8BD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87448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boy couldn’t ______ the apple on the high shelf.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me help you get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arrive		B. reach 		C. get	D. touch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a long discussion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finally ______ agreement.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great news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made		B. arrived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got	D. reached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3bda"/>
          <p:cNvSpPr/>
          <p:nvPr/>
        </p:nvSpPr>
        <p:spPr>
          <a:xfrm>
            <a:off x="804228" y="4053888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31688"/>
          <p:cNvSpPr/>
          <p:nvPr/>
        </p:nvSpPr>
        <p:spPr>
          <a:xfrm>
            <a:off x="804228" y="1517952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99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6E639C-41E8-1EB6-FFE2-D9A399FC1C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000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argue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always tells me not to ______ my younger sister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we should get on well with each other.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argue with		B. begin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play with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compare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argue ______ anyone ______ small things.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	B.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with	D.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about</a:t>
            </a:r>
            <a:endParaRPr lang="zh-CN" altLang="en-US" sz="3200" dirty="0"/>
          </a:p>
        </p:txBody>
      </p:sp>
      <p:sp>
        <p:nvSpPr>
          <p:cNvPr id="4" name="A_4c60e"/>
          <p:cNvSpPr/>
          <p:nvPr/>
        </p:nvSpPr>
        <p:spPr>
          <a:xfrm>
            <a:off x="804228" y="430844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4a3a7"/>
          <p:cNvSpPr/>
          <p:nvPr/>
        </p:nvSpPr>
        <p:spPr>
          <a:xfrm>
            <a:off x="804228" y="177250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5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53</TotalTime>
  <Words>544</Words>
  <Application>Microsoft Office PowerPoint</Application>
  <PresentationFormat>宽屏</PresentationFormat>
  <Paragraphs>63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2025-08-30T15:44:19Z</dcterms:modified>
</cp:coreProperties>
</file>