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Starting out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Starting out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is me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FF7A1B4-0275-1B2C-C7F5-C45E73D57D99}"/>
              </a:ext>
            </a:extLst>
          </p:cNvPr>
          <p:cNvSpPr txBox="1">
            <a:spLocks noChangeAspect="1"/>
          </p:cNvSpPr>
          <p:nvPr/>
        </p:nvSpPr>
        <p:spPr>
          <a:xfrm>
            <a:off x="549984" y="1192548"/>
            <a:ext cx="11092032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［人与自我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0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身心健康］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shouldn’t care too much about our 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(look).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special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(ability) in telling jokes make everybody like him.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sweet and lively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(personal) is very popular with her peers here.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(like) sharing his toys with other children.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tell me about your likes and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(dislike).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1f829"/>
          <p:cNvSpPr/>
          <p:nvPr/>
        </p:nvSpPr>
        <p:spPr>
          <a:xfrm>
            <a:off x="6546416" y="6043948"/>
            <a:ext cx="2479739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dislikes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4c3c6"/>
          <p:cNvSpPr/>
          <p:nvPr/>
        </p:nvSpPr>
        <p:spPr>
          <a:xfrm>
            <a:off x="2802583" y="5449588"/>
            <a:ext cx="201460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6a23a"/>
          <p:cNvSpPr/>
          <p:nvPr/>
        </p:nvSpPr>
        <p:spPr>
          <a:xfrm>
            <a:off x="4208029" y="4260868"/>
            <a:ext cx="309410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personality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35d9a"/>
          <p:cNvSpPr/>
          <p:nvPr/>
        </p:nvSpPr>
        <p:spPr>
          <a:xfrm>
            <a:off x="2795273" y="3072148"/>
            <a:ext cx="2544826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abilities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ec3a0"/>
          <p:cNvSpPr/>
          <p:nvPr/>
        </p:nvSpPr>
        <p:spPr>
          <a:xfrm>
            <a:off x="539824" y="2477788"/>
            <a:ext cx="2119376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24CCA7C-6F8B-63B0-CEED-A94CFB9F415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325761"/>
            <a:ext cx="11281492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said that sales of cars made in China increased by 22.8%.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 car engineers made a big difference ______ hard work.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through	B. without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for	D. against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1FB189-AC06-94A3-B6D8-90AC92D606C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7036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going to take part in the art festival.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for you. It’s a perfect chance to prove ______.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yours		B. yourself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mine	D. myself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50ef"/>
          <p:cNvSpPr/>
          <p:nvPr/>
        </p:nvSpPr>
        <p:spPr>
          <a:xfrm>
            <a:off x="804228" y="3422281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b6979"/>
          <p:cNvSpPr/>
          <p:nvPr/>
        </p:nvSpPr>
        <p:spPr>
          <a:xfrm>
            <a:off x="804228" y="145754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71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B7FBAD2-91E9-6F0F-C369-5D56879D176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five memory exercises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are really hard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______ three are much easier.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other		B. the other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another	D. others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Amy would like this blue dress.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think so. She ______ blue.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spells		B. sells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dislikes		D. talks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c71c"/>
          <p:cNvSpPr/>
          <p:nvPr/>
        </p:nvSpPr>
        <p:spPr>
          <a:xfrm>
            <a:off x="804228" y="367224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1b947"/>
          <p:cNvSpPr/>
          <p:nvPr/>
        </p:nvSpPr>
        <p:spPr>
          <a:xfrm>
            <a:off x="804228" y="1136307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85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E208967-20C4-E2B4-FFDE-7EEFD14A630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自我认识］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saying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man has his own price.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tells us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should we look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can we find our prices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why money is important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we see ourselves in a right 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def2"/>
          <p:cNvSpPr/>
          <p:nvPr/>
        </p:nvSpPr>
        <p:spPr>
          <a:xfrm>
            <a:off x="804228" y="177648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63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9D954FB-0587-6876-3F6A-F998C3E43636}"/>
              </a:ext>
            </a:extLst>
          </p:cNvPr>
          <p:cNvSpPr txBox="1">
            <a:spLocks noChangeAspect="1"/>
          </p:cNvSpPr>
          <p:nvPr/>
        </p:nvSpPr>
        <p:spPr>
          <a:xfrm>
            <a:off x="277132" y="1564697"/>
            <a:ext cx="7716494" cy="5133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am feeling so sad today.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had a new year party yesterday. My best friend Julie seemed to be talented at everything.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what’s wrong with that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sang like a bird and danced like a princess.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there a need to compare yourself with others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e608"/>
          <p:cNvSpPr/>
          <p:nvPr/>
        </p:nvSpPr>
        <p:spPr>
          <a:xfrm>
            <a:off x="1954485" y="4989633"/>
            <a:ext cx="2025777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7e1fe"/>
          <p:cNvSpPr/>
          <p:nvPr/>
        </p:nvSpPr>
        <p:spPr>
          <a:xfrm>
            <a:off x="1211535" y="2215953"/>
            <a:ext cx="2006727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D64510-B137-530B-5E45-5299B1D885C2}"/>
              </a:ext>
            </a:extLst>
          </p:cNvPr>
          <p:cNvSpPr txBox="1"/>
          <p:nvPr/>
        </p:nvSpPr>
        <p:spPr>
          <a:xfrm>
            <a:off x="7855375" y="2120266"/>
            <a:ext cx="4206977" cy="39703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about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It’s kind of you to say so.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Good idea.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happened to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You are special in your own ways.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You’re welcome.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But I acted like a fool.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C36608-A6A0-C44C-25DB-4E14CD933215}"/>
              </a:ext>
            </a:extLst>
          </p:cNvPr>
          <p:cNvSpPr txBox="1">
            <a:spLocks noChangeAspect="1"/>
          </p:cNvSpPr>
          <p:nvPr/>
        </p:nvSpPr>
        <p:spPr>
          <a:xfrm>
            <a:off x="277132" y="1114526"/>
            <a:ext cx="10833100" cy="600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［人与社会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人际沟通］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3E76B07-04A2-F020-E07D-C3329F895E74}"/>
              </a:ext>
            </a:extLst>
          </p:cNvPr>
          <p:cNvSpPr txBox="1"/>
          <p:nvPr/>
        </p:nvSpPr>
        <p:spPr>
          <a:xfrm>
            <a:off x="7709720" y="1106622"/>
            <a:ext cx="4324964" cy="35394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about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It’s kind of you to say so.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Good idea.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happened to you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You are special in your own ways.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You’re welcome.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But I acted like a fool.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85B365-ECB1-602A-1CCF-3A91AF0FCA54}"/>
              </a:ext>
            </a:extLst>
          </p:cNvPr>
          <p:cNvSpPr txBox="1">
            <a:spLocks noChangeAspect="1"/>
          </p:cNvSpPr>
          <p:nvPr/>
        </p:nvSpPr>
        <p:spPr>
          <a:xfrm>
            <a:off x="531966" y="737109"/>
            <a:ext cx="7177754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Maybe no. But I just can’t stop thinking about it.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Come 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like to help people and you are always kind to others. 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we’d better dig ourselves deep inside and find the best part.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words make me feel much better now. Thanks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Jerry.</a:t>
            </a:r>
            <a:endParaRPr lang="zh-CN" altLang="zh-CN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dd4b"/>
          <p:cNvSpPr/>
          <p:nvPr/>
        </p:nvSpPr>
        <p:spPr>
          <a:xfrm>
            <a:off x="1466369" y="5826253"/>
            <a:ext cx="1528826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0d4f5"/>
          <p:cNvSpPr/>
          <p:nvPr/>
        </p:nvSpPr>
        <p:spPr>
          <a:xfrm>
            <a:off x="2899881" y="3052573"/>
            <a:ext cx="1636776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72ff"/>
          <p:cNvSpPr/>
          <p:nvPr/>
        </p:nvSpPr>
        <p:spPr>
          <a:xfrm>
            <a:off x="3266594" y="1943101"/>
            <a:ext cx="1534668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80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60</TotalTime>
  <Words>672</Words>
  <Application>Microsoft Office PowerPoint</Application>
  <PresentationFormat>宽屏</PresentationFormat>
  <Paragraphs>78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fei li</cp:lastModifiedBy>
  <cp:revision>5</cp:revision>
  <dcterms:created xsi:type="dcterms:W3CDTF">2025-08-30T05:10:09Z</dcterms:created>
  <dcterms:modified xsi:type="dcterms:W3CDTF">2025-09-02T05:25:05Z</dcterms:modified>
</cp:coreProperties>
</file>