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Developing ideas(Listening and speaking)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Developing ideas(Listening and speaking)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1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This is me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C0B16C-0FC9-65FD-C0D3-EDBC7F7BF51B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11925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find all 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(character) in this new movie wonderful.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has all the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(quality) of a good teacher.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Mr Li gave some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(help) suggestions on how to improve our writing skills.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learn grammar by taking </a:t>
            </a:r>
            <a:r>
              <a:rPr lang="zh-CN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(note) and doing exercises.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5223"/>
          <p:cNvSpPr/>
          <p:nvPr/>
        </p:nvSpPr>
        <p:spPr>
          <a:xfrm>
            <a:off x="6702786" y="5092972"/>
            <a:ext cx="22273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6" name="A_5c78e"/>
          <p:cNvSpPr/>
          <p:nvPr/>
        </p:nvSpPr>
        <p:spPr>
          <a:xfrm>
            <a:off x="3861352" y="3825004"/>
            <a:ext cx="25416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helpful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sp>
        <p:nvSpPr>
          <p:cNvPr id="5" name="A_0ca7f"/>
          <p:cNvSpPr/>
          <p:nvPr/>
        </p:nvSpPr>
        <p:spPr>
          <a:xfrm>
            <a:off x="3436918" y="3191020"/>
            <a:ext cx="27908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qualities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de8a8"/>
          <p:cNvSpPr/>
          <p:nvPr/>
        </p:nvSpPr>
        <p:spPr>
          <a:xfrm>
            <a:off x="3074968" y="1923052"/>
            <a:ext cx="31544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characters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BC52E21-6CD4-84C3-3131-E44F91E2FC43}"/>
              </a:ext>
            </a:extLst>
          </p:cNvPr>
          <p:cNvSpPr txBox="1">
            <a:spLocks noChangeAspect="1"/>
          </p:cNvSpPr>
          <p:nvPr/>
        </p:nvSpPr>
        <p:spPr>
          <a:xfrm>
            <a:off x="635205" y="3890852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Frank was late for class this morning.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It’s ______. He is always the first to come to school.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unusual		B. clear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traditional		D. possible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107D3A-AB5F-E5C0-F76E-15C3241BD1B6}"/>
              </a:ext>
            </a:extLst>
          </p:cNvPr>
          <p:cNvSpPr txBox="1">
            <a:spLocks noChangeAspect="1"/>
          </p:cNvSpPr>
          <p:nvPr/>
        </p:nvSpPr>
        <p:spPr>
          <a:xfrm>
            <a:off x="635205" y="651952"/>
            <a:ext cx="1113400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Without friendship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our life journey will be lonely.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Sure. So we should know the ______ of friendship and cherish it.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chain	B. value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cost	D. money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dbac"/>
          <p:cNvSpPr/>
          <p:nvPr/>
        </p:nvSpPr>
        <p:spPr>
          <a:xfrm>
            <a:off x="759983" y="3987372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 </a:t>
            </a:r>
            <a:endParaRPr lang="zh-CN" altLang="en-US"/>
          </a:p>
        </p:txBody>
      </p:sp>
      <p:sp>
        <p:nvSpPr>
          <p:cNvPr id="2" name="A_46d0f"/>
          <p:cNvSpPr/>
          <p:nvPr/>
        </p:nvSpPr>
        <p:spPr>
          <a:xfrm>
            <a:off x="759983" y="1382456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8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928790-B8B1-93F2-E898-15A94212C0E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989547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can’t we hear the birds singing like before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Because of the ______ trees. We need to plant trees to bring their homes back.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satisfying		B. freezing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surprising		D. missing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there is an earthquake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 the windows.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jump out of		B. look out of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stay away from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keep yourself near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8f49"/>
          <p:cNvSpPr/>
          <p:nvPr/>
        </p:nvSpPr>
        <p:spPr>
          <a:xfrm>
            <a:off x="804228" y="425598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 </a:t>
            </a:r>
            <a:endParaRPr lang="zh-CN" altLang="en-US"/>
          </a:p>
        </p:txBody>
      </p:sp>
      <p:sp>
        <p:nvSpPr>
          <p:cNvPr id="2" name="A_717ed"/>
          <p:cNvSpPr/>
          <p:nvPr/>
        </p:nvSpPr>
        <p:spPr>
          <a:xfrm>
            <a:off x="804228" y="108606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19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CE4B57-C8D7-A24F-4634-3159AAC29C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799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Labour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Day is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coming.Can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______ a good plan for the holiday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about hiking at 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Cuihuashan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Mountain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scenery is amazing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 on with		B. come up with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give out		D. try out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00c5"/>
          <p:cNvSpPr/>
          <p:nvPr/>
        </p:nvSpPr>
        <p:spPr>
          <a:xfrm>
            <a:off x="804228" y="1776483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93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6EF10AA-4FB6-3D46-6CE0-D759F1A5A7E9}"/>
              </a:ext>
            </a:extLst>
          </p:cNvPr>
          <p:cNvSpPr txBox="1">
            <a:spLocks noChangeAspect="1"/>
          </p:cNvSpPr>
          <p:nvPr/>
        </p:nvSpPr>
        <p:spPr>
          <a:xfrm>
            <a:off x="176981" y="1448425"/>
            <a:ext cx="6064674" cy="4013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有两个多余选项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Wendy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who is your hero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admire(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钦佩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her too.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Yes. But I admire her not because of her success but because of her spirit. 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she never gave up.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76924"/>
          <p:cNvSpPr/>
          <p:nvPr/>
        </p:nvSpPr>
        <p:spPr>
          <a:xfrm>
            <a:off x="433521" y="4873361"/>
            <a:ext cx="156851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a50af"/>
          <p:cNvSpPr/>
          <p:nvPr/>
        </p:nvSpPr>
        <p:spPr>
          <a:xfrm>
            <a:off x="4732344" y="3209153"/>
            <a:ext cx="163677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3185f"/>
          <p:cNvSpPr/>
          <p:nvPr/>
        </p:nvSpPr>
        <p:spPr>
          <a:xfrm>
            <a:off x="1111384" y="2654417"/>
            <a:ext cx="154787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B5A604-C7D6-9E3F-404D-0198BE0FCEC0}"/>
              </a:ext>
            </a:extLst>
          </p:cNvPr>
          <p:cNvSpPr txBox="1"/>
          <p:nvPr/>
        </p:nvSpPr>
        <p:spPr>
          <a:xfrm>
            <a:off x="6241655" y="1179525"/>
            <a:ext cx="5673213" cy="4893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Her hard work led to her discovery of radium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admire Marie Curie the most.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Tell us more about 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Working in a lab is both tiring and dangerous.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She won the Nobel Prize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诺贝尔奖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twice.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Nothing is impossible if you work hard.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What’s more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pushed for the use of X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ray machines.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FAE3453-E161-32B4-9025-4301B839D379}"/>
              </a:ext>
            </a:extLst>
          </p:cNvPr>
          <p:cNvSpPr txBox="1"/>
          <p:nvPr/>
        </p:nvSpPr>
        <p:spPr>
          <a:xfrm>
            <a:off x="6210097" y="1173905"/>
            <a:ext cx="5673213" cy="4893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Her hard work led to her discovery of radium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镭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admire Marie Curie the most.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Tell us more about her.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Working in a lab is both tiring and dangerous.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She won the Nobel Prize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诺贝尔奖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twice.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Nothing is impossible if you work hard.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G. What’s more</a:t>
            </a:r>
            <a:r>
              <a:rPr lang="zh-CN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pushed for the use of X</a:t>
            </a:r>
            <a:r>
              <a:rPr lang="zh-CN" altLang="zh-CN" sz="26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⁃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ray machines.</a:t>
            </a:r>
            <a:endParaRPr lang="zh-CN" altLang="zh-CN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D41BCD-CF3E-569A-9DC4-28771AD3FD11}"/>
              </a:ext>
            </a:extLst>
          </p:cNvPr>
          <p:cNvSpPr txBox="1">
            <a:spLocks noChangeAspect="1"/>
          </p:cNvSpPr>
          <p:nvPr/>
        </p:nvSpPr>
        <p:spPr>
          <a:xfrm>
            <a:off x="369734" y="851948"/>
            <a:ext cx="5726265" cy="544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agree. 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a way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was a fighter as well as a scientist. 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Now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X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ray machines(X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光机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are widely used in hospitals all over the world. 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That’s true.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Her story encourages more and more people to explore the unknown world.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is a true hero.</a:t>
            </a:r>
            <a:endParaRPr lang="zh-CN" altLang="zh-CN" sz="27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27cb"/>
          <p:cNvSpPr/>
          <p:nvPr/>
        </p:nvSpPr>
        <p:spPr>
          <a:xfrm>
            <a:off x="1269212" y="2018316"/>
            <a:ext cx="1549463" cy="40119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73b22"/>
          <p:cNvSpPr/>
          <p:nvPr/>
        </p:nvSpPr>
        <p:spPr>
          <a:xfrm>
            <a:off x="2479014" y="948468"/>
            <a:ext cx="1530413" cy="40119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7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7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ction A(1a~2f).pptx" id="{93164847-F8C7-4558-B00E-F77DDE3BC54B}" vid="{9876B2BA-BFA6-49DA-B733-50F2FB6D6F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65</TotalTime>
  <Words>685</Words>
  <Application>Microsoft Office PowerPoint</Application>
  <PresentationFormat>宽屏</PresentationFormat>
  <Paragraphs>72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 h</dc:creator>
  <cp:lastModifiedBy>fei li</cp:lastModifiedBy>
  <cp:revision>5</cp:revision>
  <dcterms:created xsi:type="dcterms:W3CDTF">2025-08-30T05:10:09Z</dcterms:created>
  <dcterms:modified xsi:type="dcterms:W3CDTF">2025-09-02T05:23:37Z</dcterms:modified>
</cp:coreProperties>
</file>