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9D8676-B957-9958-E7F8-0A98E697D6A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175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sure we will win next time.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sure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next time.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forget to let us know if you change your arrangements.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Don’t forget to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ea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the change of your arrangements.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4" name="A_5c718"/>
          <p:cNvSpPr/>
          <p:nvPr/>
        </p:nvSpPr>
        <p:spPr>
          <a:xfrm>
            <a:off x="3342640" y="4314631"/>
            <a:ext cx="50403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let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us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know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2" name="A_98161"/>
          <p:cNvSpPr/>
          <p:nvPr/>
        </p:nvSpPr>
        <p:spPr>
          <a:xfrm>
            <a:off x="2835593" y="2412679"/>
            <a:ext cx="33036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02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ideas(Grammar)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Digital life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94B117-4FA4-1F85-13EC-509BDDC31B8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best friend invited me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(hang) out with her this weekend.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mother allows me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(watch) TV for an hour at the weekend.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 Lin told her students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(check) their homework carefully after finishing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want me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(study) hard.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Everyone need clean water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(keep) healthy.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99aa"/>
          <p:cNvSpPr/>
          <p:nvPr/>
        </p:nvSpPr>
        <p:spPr>
          <a:xfrm>
            <a:off x="5732399" y="5890753"/>
            <a:ext cx="25876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93fd1"/>
          <p:cNvSpPr/>
          <p:nvPr/>
        </p:nvSpPr>
        <p:spPr>
          <a:xfrm>
            <a:off x="4646549" y="5256769"/>
            <a:ext cx="27226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3cd0a"/>
          <p:cNvSpPr/>
          <p:nvPr/>
        </p:nvSpPr>
        <p:spPr>
          <a:xfrm>
            <a:off x="5606987" y="3988801"/>
            <a:ext cx="27686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3" name="A_9bd37"/>
          <p:cNvSpPr/>
          <p:nvPr/>
        </p:nvSpPr>
        <p:spPr>
          <a:xfrm>
            <a:off x="4827524" y="2720833"/>
            <a:ext cx="28131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0e055"/>
          <p:cNvSpPr/>
          <p:nvPr/>
        </p:nvSpPr>
        <p:spPr>
          <a:xfrm>
            <a:off x="5544503" y="1452865"/>
            <a:ext cx="26321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C165FF-2979-51F8-731D-857F7A39B14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)Email is one of the great ways to ______ friends.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pride in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keep clear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get into the habit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stay in touch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8338"/>
          <p:cNvSpPr/>
          <p:nvPr/>
        </p:nvSpPr>
        <p:spPr>
          <a:xfrm>
            <a:off x="804228" y="209037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6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C19991-D00E-AF3A-1E5E-EB33C155814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parents expect their children ______ hard and get good grades.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study		B. studied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studying	D. to study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parents always tell me ______ more vegetables and fruit every 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eat		B. eating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eat		D. ate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91fa"/>
          <p:cNvSpPr/>
          <p:nvPr/>
        </p:nvSpPr>
        <p:spPr>
          <a:xfrm>
            <a:off x="804228" y="367224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7a543"/>
          <p:cNvSpPr/>
          <p:nvPr/>
        </p:nvSpPr>
        <p:spPr>
          <a:xfrm>
            <a:off x="804228" y="113630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26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BDD7FE-14CC-CC40-F924-48A2F8DE3C8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ask Mark ______ me ______ this evening.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	B. to call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back	D. to call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back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often hear Alice ______ in her room.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singing		B. to 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sang		D. 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4655"/>
          <p:cNvSpPr/>
          <p:nvPr/>
        </p:nvSpPr>
        <p:spPr>
          <a:xfrm>
            <a:off x="804228" y="367843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  <p:sp>
        <p:nvSpPr>
          <p:cNvPr id="2" name="A_e31eb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56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6DC7B5-BAD8-B9CE-629C-1F21117114A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手机能让人们随时随地保持联系。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Mobile phones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touch with each other anytime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anywhere.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老师告诉学生要齐心协力，不要放弃。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teacher told the students to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not give up.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我来一步一步地给你解释。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 explain it to you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3e0ba"/>
          <p:cNvSpPr/>
          <p:nvPr/>
        </p:nvSpPr>
        <p:spPr>
          <a:xfrm>
            <a:off x="4177665" y="5890753"/>
            <a:ext cx="49689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9" name="A_67261"/>
          <p:cNvSpPr/>
          <p:nvPr/>
        </p:nvSpPr>
        <p:spPr>
          <a:xfrm>
            <a:off x="6237224" y="3988801"/>
            <a:ext cx="44545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pull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together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A_dd326"/>
          <p:cNvSpPr/>
          <p:nvPr/>
        </p:nvSpPr>
        <p:spPr>
          <a:xfrm>
            <a:off x="6384290" y="2086849"/>
            <a:ext cx="422122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endParaRPr lang="zh-CN" altLang="en-US"/>
          </a:p>
        </p:txBody>
      </p:sp>
      <p:sp>
        <p:nvSpPr>
          <p:cNvPr id="7" name="A_4b4ed"/>
          <p:cNvSpPr/>
          <p:nvPr/>
        </p:nvSpPr>
        <p:spPr>
          <a:xfrm>
            <a:off x="3310890" y="2086849"/>
            <a:ext cx="2351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3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08CC65-EC65-0932-F44C-3C9A2DA7B827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682623"/>
            <a:ext cx="11016021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毕竟，帮助别人是一件好事。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helping other people is a nice thing to do.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你必须小心，不要太沉迷其中。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have to be careful and not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ce00"/>
          <p:cNvSpPr/>
          <p:nvPr/>
        </p:nvSpPr>
        <p:spPr>
          <a:xfrm>
            <a:off x="669289" y="4949063"/>
            <a:ext cx="17637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ae23a"/>
          <p:cNvSpPr/>
          <p:nvPr/>
        </p:nvSpPr>
        <p:spPr>
          <a:xfrm>
            <a:off x="8124189" y="4315079"/>
            <a:ext cx="344811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caught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endParaRPr lang="zh-CN" altLang="en-US"/>
          </a:p>
        </p:txBody>
      </p:sp>
      <p:sp>
        <p:nvSpPr>
          <p:cNvPr id="4" name="A_e60dc"/>
          <p:cNvSpPr/>
          <p:nvPr/>
        </p:nvSpPr>
        <p:spPr>
          <a:xfrm>
            <a:off x="6044564" y="4315079"/>
            <a:ext cx="19447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65b9"/>
          <p:cNvSpPr/>
          <p:nvPr/>
        </p:nvSpPr>
        <p:spPr>
          <a:xfrm>
            <a:off x="770889" y="2413127"/>
            <a:ext cx="3586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9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EF8309-28FE-56BD-5886-6122ED3818EE}"/>
              </a:ext>
            </a:extLst>
          </p:cNvPr>
          <p:cNvSpPr txBox="1">
            <a:spLocks noChangeAspect="1"/>
          </p:cNvSpPr>
          <p:nvPr/>
        </p:nvSpPr>
        <p:spPr>
          <a:xfrm>
            <a:off x="241402" y="1172036"/>
            <a:ext cx="11709195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［语言能力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表达能力］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father told him to make his bed every morning.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改为否定句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father told him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make his bed every morning.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young man taught the elderly how they could use the phone very patiently.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改为同义句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young man taught the elderly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phone very patiently.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0832"/>
          <p:cNvSpPr/>
          <p:nvPr/>
        </p:nvSpPr>
        <p:spPr>
          <a:xfrm>
            <a:off x="6211355" y="4438476"/>
            <a:ext cx="32369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6a62"/>
          <p:cNvSpPr/>
          <p:nvPr/>
        </p:nvSpPr>
        <p:spPr>
          <a:xfrm>
            <a:off x="3630651" y="2536524"/>
            <a:ext cx="32353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1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54</TotalTime>
  <Words>728</Words>
  <Application>Microsoft Office PowerPoint</Application>
  <PresentationFormat>宽屏</PresentationFormat>
  <Paragraphs>73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7</cp:revision>
  <dcterms:created xsi:type="dcterms:W3CDTF">2025-08-30T05:10:09Z</dcterms:created>
  <dcterms:modified xsi:type="dcterms:W3CDTF">2025-08-30T16:23:34Z</dcterms:modified>
</cp:coreProperties>
</file>