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单元考点突破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2E2869-8C66-07EF-8756-D0EBB788F50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38344"/>
            <a:ext cx="10833100" cy="5800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throw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classroom is very clean.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Thanks. Our teachers told us to ______ the rubbish in time every day.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throw away		B. give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put away		D. go away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throw the stone ______ the big dog. It’s dangerous.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		B. for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C. at 	D. in</a:t>
            </a:r>
            <a:endParaRPr lang="zh-CN" altLang="en-US" sz="3200" dirty="0"/>
          </a:p>
        </p:txBody>
      </p:sp>
      <p:sp>
        <p:nvSpPr>
          <p:cNvPr id="4" name="A_c458e"/>
          <p:cNvSpPr/>
          <p:nvPr/>
        </p:nvSpPr>
        <p:spPr>
          <a:xfrm>
            <a:off x="804228" y="4638768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33aab"/>
          <p:cNvSpPr/>
          <p:nvPr/>
        </p:nvSpPr>
        <p:spPr>
          <a:xfrm>
            <a:off x="804228" y="1468848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22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2322" y="1792861"/>
            <a:ext cx="11647357" cy="1485152"/>
            <a:chOff x="272322" y="1792861"/>
            <a:chExt cx="11647357" cy="1485152"/>
          </a:xfrm>
        </p:grpSpPr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单元考点突破</a:t>
              </a: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4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Digital life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C182E91-D0E7-6225-DEEA-278FEAB0FA9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except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is Jack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all here ______ him.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might be at the school library.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except		B. besides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with		D. without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composition is quite good ______ several spelling mistakes.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except		B. besides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except for	D. except that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6640"/>
          <p:cNvSpPr/>
          <p:nvPr/>
        </p:nvSpPr>
        <p:spPr>
          <a:xfrm>
            <a:off x="804228" y="398613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43eb1"/>
          <p:cNvSpPr/>
          <p:nvPr/>
        </p:nvSpPr>
        <p:spPr>
          <a:xfrm>
            <a:off x="804228" y="1450203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98B3E0-6603-B4C7-4B93-B1160D06D6F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studying hard and you’ll make great ______ sooner or later.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ability			B. progress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service			D. survey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great progress he has made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really think it’s ______ great success.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What 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不填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 How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		D. What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不填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a2f5"/>
          <p:cNvSpPr/>
          <p:nvPr/>
        </p:nvSpPr>
        <p:spPr>
          <a:xfrm>
            <a:off x="804228" y="398880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  <p:sp>
        <p:nvSpPr>
          <p:cNvPr id="2" name="A_7b66c"/>
          <p:cNvSpPr/>
          <p:nvPr/>
        </p:nvSpPr>
        <p:spPr>
          <a:xfrm>
            <a:off x="804228" y="145286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6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7F0B81-0346-1FA7-9275-7853D226CC4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anywhere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Frank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winter holiday is coming. Will you go ______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Harbin.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interesting somewhere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anywhere interesting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interested somewhere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anywhere interested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f5a2"/>
          <p:cNvSpPr/>
          <p:nvPr/>
        </p:nvSpPr>
        <p:spPr>
          <a:xfrm>
            <a:off x="804228" y="1770291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09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9D8085-DF1D-E906-FDFE-542BF32F6D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woman couldn’t see her daughter ______. She’s very worried.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anywhere	B. somewhere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nowhere	D. where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333f"/>
          <p:cNvSpPr/>
          <p:nvPr/>
        </p:nvSpPr>
        <p:spPr>
          <a:xfrm>
            <a:off x="804228" y="2416657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7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9A28C8-8612-F1A9-B900-97CBEE3EDF6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59875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advantage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 so many companies want her to work for them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can speak both English and French. It’s certainly her ______.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decision	B. condition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advantage	D. knowledge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3037"/>
          <p:cNvSpPr/>
          <p:nvPr/>
        </p:nvSpPr>
        <p:spPr>
          <a:xfrm>
            <a:off x="804228" y="2090379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36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91BE31-5AE4-960D-57F7-FEBCD30A24B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 should actively urge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敦促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children to ______ the opportunity to join sports teams.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take care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take place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take advantage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take a risk to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e744"/>
          <p:cNvSpPr/>
          <p:nvPr/>
        </p:nvSpPr>
        <p:spPr>
          <a:xfrm>
            <a:off x="804228" y="1776483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3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8E2FA71-5018-C120-6772-2CCBB09BA29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9699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anyone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seemed to be angry because she left the office without speaking to ______ else.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anyone		B. everyone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someone	D. none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follow your hearts and never let ______ steal(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偷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your dreams.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someone	B. anyone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everyone	D. no one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8a19"/>
          <p:cNvSpPr/>
          <p:nvPr/>
        </p:nvSpPr>
        <p:spPr>
          <a:xfrm>
            <a:off x="804228" y="3986139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fb1fd"/>
          <p:cNvSpPr/>
          <p:nvPr/>
        </p:nvSpPr>
        <p:spPr>
          <a:xfrm>
            <a:off x="804228" y="1450203"/>
            <a:ext cx="136652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13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51</TotalTime>
  <Words>509</Words>
  <Application>Microsoft Office PowerPoint</Application>
  <PresentationFormat>宽屏</PresentationFormat>
  <Paragraphs>71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7</cp:revision>
  <dcterms:created xsi:type="dcterms:W3CDTF">2025-08-30T05:10:09Z</dcterms:created>
  <dcterms:modified xsi:type="dcterms:W3CDTF">2025-08-30T16:20:35Z</dcterms:modified>
</cp:coreProperties>
</file>