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AA69D12-9D40-3797-9601-232BE76B7404}"/>
              </a:ext>
            </a:extLst>
          </p:cNvPr>
          <p:cNvSpPr txBox="1">
            <a:spLocks noChangeAspect="1"/>
          </p:cNvSpPr>
          <p:nvPr/>
        </p:nvSpPr>
        <p:spPr>
          <a:xfrm>
            <a:off x="807780" y="4435499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		B. But		C. Or	D. So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Our		B. Their		C. His	D. 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kind		B. clever		C. lucky	D. happy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7a87d"/>
          <p:cNvSpPr/>
          <p:nvPr/>
        </p:nvSpPr>
        <p:spPr>
          <a:xfrm>
            <a:off x="932558" y="5799987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8" name="A_5d755"/>
          <p:cNvSpPr/>
          <p:nvPr/>
        </p:nvSpPr>
        <p:spPr>
          <a:xfrm>
            <a:off x="932558" y="516600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551FCF-9B00-644E-94BC-9C73E4871C6C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561746"/>
            <a:ext cx="11089763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 algn="just">
              <a:lnSpc>
                <a:spcPct val="130000"/>
              </a:lnSpc>
              <a:buNone/>
            </a:pP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unable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friendship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greetings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f00e"/>
          <p:cNvSpPr/>
          <p:nvPr/>
        </p:nvSpPr>
        <p:spPr>
          <a:xfrm>
            <a:off x="932558" y="4532019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28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ED33262-A77C-E793-8D27-0D7736F2E432}"/>
              </a:ext>
            </a:extLst>
          </p:cNvPr>
          <p:cNvSpPr txBox="1">
            <a:spLocks noChangeAspect="1"/>
          </p:cNvSpPr>
          <p:nvPr/>
        </p:nvSpPr>
        <p:spPr>
          <a:xfrm>
            <a:off x="626396" y="4258145"/>
            <a:ext cx="11565604" cy="2332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invitation	B. promise		C. answer		D. trouble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		B. from		C. for			D. at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looked		B. smiled		C. came		D. fought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imagined	B. questioned	C. understood	D. explained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5257c"/>
          <p:cNvSpPr/>
          <p:nvPr/>
        </p:nvSpPr>
        <p:spPr>
          <a:xfrm>
            <a:off x="735299" y="6018873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10" name="A_c250d"/>
          <p:cNvSpPr/>
          <p:nvPr/>
        </p:nvSpPr>
        <p:spPr>
          <a:xfrm>
            <a:off x="735299" y="5464137"/>
            <a:ext cx="1278001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9" name="A_f2762"/>
          <p:cNvSpPr/>
          <p:nvPr/>
        </p:nvSpPr>
        <p:spPr>
          <a:xfrm>
            <a:off x="735299" y="4909401"/>
            <a:ext cx="1259395" cy="49926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81646A-588E-F8C5-8613-C06CAA257153}"/>
              </a:ext>
            </a:extLst>
          </p:cNvPr>
          <p:cNvSpPr txBox="1">
            <a:spLocks noChangeAspect="1"/>
          </p:cNvSpPr>
          <p:nvPr/>
        </p:nvSpPr>
        <p:spPr>
          <a:xfrm>
            <a:off x="458223" y="620739"/>
            <a:ext cx="11001273" cy="3637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Then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nearby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greeted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hadn’t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spoken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4564"/>
          <p:cNvSpPr/>
          <p:nvPr/>
        </p:nvSpPr>
        <p:spPr>
          <a:xfrm>
            <a:off x="735299" y="4354665"/>
            <a:ext cx="1298638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6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B03776-E713-4AE1-2A85-FC4D79CE023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expressing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myself.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needn’t	B. can’t	C. shouldn’t	D. mustn’t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never	B. only	C. still		D. also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6b96"/>
          <p:cNvSpPr/>
          <p:nvPr/>
        </p:nvSpPr>
        <p:spPr>
          <a:xfrm>
            <a:off x="804228" y="494640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35ddb"/>
          <p:cNvSpPr/>
          <p:nvPr/>
        </p:nvSpPr>
        <p:spPr>
          <a:xfrm>
            <a:off x="804228" y="4312419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2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D428A5-7F62-56F8-8CA1-290C9636140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corner.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himself.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17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C6D5B6-C668-E6A2-306E-12697D5D31B6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608195"/>
            <a:ext cx="1151255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knew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grass.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wheel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chair.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wheel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feet.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reason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happier.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56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369256A-E4ED-A405-6348-383EC0E3F2F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Tom stop in front of the shop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he wanted to buy the shoes.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Because he wanted to look at the shoes he liked.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 he wanted to look at the shoes in the shop window.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Because he wanted to look at the shoes on the front row.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4269"/>
          <p:cNvSpPr/>
          <p:nvPr/>
        </p:nvSpPr>
        <p:spPr>
          <a:xfrm>
            <a:off x="804228" y="209657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0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147EB5-6F68-FD01-384E-8C63220BB14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went into the park because he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 thinking how to tell his mother about 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wanted to see the boy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didn’t want to make his mother worried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 felt sad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6fe6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9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9B22B2-DD53-E36B-A7B7-749B0459FAB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the story we can know that Tom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liked new shoes very much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loved his mother best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didn’t want to go to school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didn’t want to stay at home</a:t>
            </a:r>
            <a:endParaRPr lang="zh-CN" altLang="en-US" sz="3200" dirty="0"/>
          </a:p>
        </p:txBody>
      </p:sp>
      <p:sp>
        <p:nvSpPr>
          <p:cNvPr id="4" name="A_84f63"/>
          <p:cNvSpPr/>
          <p:nvPr/>
        </p:nvSpPr>
        <p:spPr>
          <a:xfrm>
            <a:off x="804228" y="2096089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3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is me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62D2AE5-3CF1-CB0C-9FD4-8295BDD88B96}"/>
              </a:ext>
            </a:extLst>
          </p:cNvPr>
          <p:cNvSpPr txBox="1">
            <a:spLocks noChangeAspect="1"/>
          </p:cNvSpPr>
          <p:nvPr/>
        </p:nvSpPr>
        <p:spPr>
          <a:xfrm>
            <a:off x="335482" y="1451027"/>
            <a:ext cx="11178253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根据句意及首字母或汉语提示完成单词。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daughter likes eating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草莓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oranges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 terrible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a big bedroom with a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浴室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you to take your umbrella as it’s going to rain soon.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7ecea"/>
          <p:cNvSpPr/>
          <p:nvPr/>
        </p:nvSpPr>
        <p:spPr>
          <a:xfrm>
            <a:off x="1303984" y="4717467"/>
            <a:ext cx="21717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6468f"/>
          <p:cNvSpPr/>
          <p:nvPr/>
        </p:nvSpPr>
        <p:spPr>
          <a:xfrm>
            <a:off x="5577344" y="4083483"/>
            <a:ext cx="303117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bathroom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9" name="A_c49cc"/>
          <p:cNvSpPr/>
          <p:nvPr/>
        </p:nvSpPr>
        <p:spPr>
          <a:xfrm>
            <a:off x="3417772" y="3449499"/>
            <a:ext cx="26797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8" name="A_49fd6"/>
          <p:cNvSpPr/>
          <p:nvPr/>
        </p:nvSpPr>
        <p:spPr>
          <a:xfrm>
            <a:off x="5047119" y="2181531"/>
            <a:ext cx="35163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strawberries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7149CB0-F65A-F44F-501F-E186B94ADA8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think AI can improve the development of education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every coin has two sides.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I’m not sure		B. I hope not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suppose so		D. I don’t think so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6cc0"/>
          <p:cNvSpPr/>
          <p:nvPr/>
        </p:nvSpPr>
        <p:spPr>
          <a:xfrm>
            <a:off x="804228" y="209037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60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1C9B1D-C0E7-253F-AE0F-6DD8A810B37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there a baseball match this Saturday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There is a badminton match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too		B. already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instead		D. almost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I have difficulties in learning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never give up.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		B. Although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	D. Until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f962"/>
          <p:cNvSpPr/>
          <p:nvPr/>
        </p:nvSpPr>
        <p:spPr>
          <a:xfrm>
            <a:off x="804228" y="367224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97282"/>
          <p:cNvSpPr/>
          <p:nvPr/>
        </p:nvSpPr>
        <p:spPr>
          <a:xfrm>
            <a:off x="804228" y="113630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44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1AAED10-6B71-CF36-F11D-A33A35748C8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was the winner in the school singing competition.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me 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mine 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my 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I surprise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ecb9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7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29A64F-A415-D0A8-40E1-9F2AB410852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乌云穿过窗户，涌进了我的心里。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Clouds came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window and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我和我妹妹尝试了滑翔伞。我感觉自己就像一只鸟。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sister and I tried paragliding. I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was a bird.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5cf89"/>
          <p:cNvSpPr/>
          <p:nvPr/>
        </p:nvSpPr>
        <p:spPr>
          <a:xfrm>
            <a:off x="6803962" y="4628976"/>
            <a:ext cx="35290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c13e4"/>
          <p:cNvSpPr/>
          <p:nvPr/>
        </p:nvSpPr>
        <p:spPr>
          <a:xfrm>
            <a:off x="669290" y="3361008"/>
            <a:ext cx="22495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8" name="A_c2b81"/>
          <p:cNvSpPr/>
          <p:nvPr/>
        </p:nvSpPr>
        <p:spPr>
          <a:xfrm>
            <a:off x="8056499" y="2727024"/>
            <a:ext cx="32449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filled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endParaRPr lang="zh-CN" altLang="en-US" dirty="0"/>
          </a:p>
        </p:txBody>
      </p:sp>
      <p:sp>
        <p:nvSpPr>
          <p:cNvPr id="7" name="A_e4fb2"/>
          <p:cNvSpPr/>
          <p:nvPr/>
        </p:nvSpPr>
        <p:spPr>
          <a:xfrm>
            <a:off x="2994978" y="2727024"/>
            <a:ext cx="281686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46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AD8D55-CBC8-26FA-A428-9A423C1F2068}"/>
              </a:ext>
            </a:extLst>
          </p:cNvPr>
          <p:cNvSpPr txBox="1">
            <a:spLocks noChangeAspect="1"/>
          </p:cNvSpPr>
          <p:nvPr/>
        </p:nvSpPr>
        <p:spPr>
          <a:xfrm>
            <a:off x="138163" y="1812211"/>
            <a:ext cx="11915673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我已经知道我就是我。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already learnt that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瞧！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天上的云呈现出一只绵羊的形状。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cloud in the sky is in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sheep.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f635"/>
          <p:cNvSpPr/>
          <p:nvPr/>
        </p:nvSpPr>
        <p:spPr>
          <a:xfrm>
            <a:off x="5946762" y="3810683"/>
            <a:ext cx="50229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b06c7"/>
          <p:cNvSpPr/>
          <p:nvPr/>
        </p:nvSpPr>
        <p:spPr>
          <a:xfrm>
            <a:off x="4646600" y="2542715"/>
            <a:ext cx="72136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47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1FCB7700-3626-092B-2754-BF6685868A5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746357"/>
            <a:ext cx="10833100" cy="1372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felt like		B. waited for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changed into	D. looked like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6A018E-B02D-2B42-65DA-B239D633169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512779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greeted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smiling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d47d"/>
          <p:cNvSpPr/>
          <p:nvPr/>
        </p:nvSpPr>
        <p:spPr>
          <a:xfrm>
            <a:off x="804228" y="484287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56</TotalTime>
  <Words>1378</Words>
  <Application>Microsoft Office PowerPoint</Application>
  <PresentationFormat>宽屏</PresentationFormat>
  <Paragraphs>104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4</cp:revision>
  <dcterms:created xsi:type="dcterms:W3CDTF">2025-08-30T05:10:09Z</dcterms:created>
  <dcterms:modified xsi:type="dcterms:W3CDTF">2025-08-30T15:31:38Z</dcterms:modified>
</cp:coreProperties>
</file>