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the right order according to the passage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 nervously looked around from the irrigation ditch.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 ran across the room and gave his father a big hug.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 got out of the car.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 noticed a field to his right.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②①③④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③④①②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④①②③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 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7368">
            <a:extLst>
              <a:ext uri="{FF2B5EF4-FFF2-40B4-BE49-F238E27FC236}">
                <a16:creationId xmlns:a16="http://schemas.microsoft.com/office/drawing/2014/main" id="{9BBF5005-4488-CAE6-DFA5-4981A00B2282}"/>
              </a:ext>
            </a:extLst>
          </p:cNvPr>
          <p:cNvSpPr/>
          <p:nvPr/>
        </p:nvSpPr>
        <p:spPr>
          <a:xfrm>
            <a:off x="804228" y="113896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underlined word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Debris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Paragraph 2 probably means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parts of the tornado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apple pies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broken pieces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drops of rain</a:t>
            </a:r>
            <a:endParaRPr lang="zh-CN" altLang="en-US" sz="3200" dirty="0"/>
          </a:p>
        </p:txBody>
      </p:sp>
      <p:sp>
        <p:nvSpPr>
          <p:cNvPr id="3" name="A_0d827">
            <a:extLst>
              <a:ext uri="{FF2B5EF4-FFF2-40B4-BE49-F238E27FC236}">
                <a16:creationId xmlns:a16="http://schemas.microsoft.com/office/drawing/2014/main" id="{ABBDF988-0EE3-EBB7-53B2-34B91F79D9B0}"/>
              </a:ext>
            </a:extLst>
          </p:cNvPr>
          <p:cNvSpPr/>
          <p:nvPr/>
        </p:nvSpPr>
        <p:spPr>
          <a:xfrm>
            <a:off x="804228" y="177600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A438C8E-7547-BDC8-D859-5943929AE961}"/>
              </a:ext>
            </a:extLst>
          </p:cNvPr>
          <p:cNvGrpSpPr/>
          <p:nvPr/>
        </p:nvGrpSpPr>
        <p:grpSpPr>
          <a:xfrm>
            <a:off x="0" y="908321"/>
            <a:ext cx="12192000" cy="3051031"/>
            <a:chOff x="0" y="908321"/>
            <a:chExt cx="12192000" cy="305103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229111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3192812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阅读能力提升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2323213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6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When disaster strikes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grocery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unusual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clouds.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rumbling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隆隆的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immediately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tornado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龙卷风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immediately.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blowing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harder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Debris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filling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anymore.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realised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afraid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1010"/>
            <a:ext cx="10807700" cy="38699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towards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field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irrigation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灌溉渠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panic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scrambled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爬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debris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objects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overhead.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beating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nervous.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tornado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25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nervously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mess.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recognise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破坏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颤抖的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legs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pushed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inside.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city.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empty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noises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further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inside.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walked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anywhere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Jason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breathed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relief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松了一口气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Paragraph 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can get the ______ of the story.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background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development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climax(most exciting part)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ending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0ee4">
            <a:extLst>
              <a:ext uri="{FF2B5EF4-FFF2-40B4-BE49-F238E27FC236}">
                <a16:creationId xmlns:a16="http://schemas.microsoft.com/office/drawing/2014/main" id="{3A78BC1D-5250-3D8C-6B6D-5023E0B6A047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9" id="{35C5741B-4AC6-4D0A-B3B0-2555E6718B04}" vid="{B22AA7D6-DA14-4281-B94D-654EF39199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6666666</Template>
  <TotalTime>18</TotalTime>
  <Words>607</Words>
  <Application>Microsoft Office PowerPoint</Application>
  <PresentationFormat>宽屏</PresentationFormat>
  <Paragraphs>33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2025-08-30T08:26:29Z</dcterms:created>
  <dcterms:modified xsi:type="dcterms:W3CDTF">2025-09-02T05:22:05Z</dcterms:modified>
</cp:coreProperties>
</file>