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ideas(Grammar)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is me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9BCF7B4-8932-4090-C7B6-4F4D7E1D2E8D}"/>
              </a:ext>
            </a:extLst>
          </p:cNvPr>
          <p:cNvSpPr txBox="1">
            <a:spLocks noChangeAspect="1"/>
          </p:cNvSpPr>
          <p:nvPr/>
        </p:nvSpPr>
        <p:spPr>
          <a:xfrm>
            <a:off x="517218" y="594002"/>
            <a:ext cx="1129624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Where’s Tommy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(go) to the city library with friends. He’ll be back this afternoon.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looks excited because he has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(work) out the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problem already.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Neither my parents nor my sister has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(play) such exciting games before.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 the past few years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Tommy has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(get) over many difficulties in language learning.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c21b"/>
          <p:cNvSpPr/>
          <p:nvPr/>
        </p:nvSpPr>
        <p:spPr>
          <a:xfrm>
            <a:off x="7063941" y="5445402"/>
            <a:ext cx="1781239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0687"/>
          <p:cNvSpPr/>
          <p:nvPr/>
        </p:nvSpPr>
        <p:spPr>
          <a:xfrm>
            <a:off x="6893126" y="4256682"/>
            <a:ext cx="2352739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bc778"/>
          <p:cNvSpPr/>
          <p:nvPr/>
        </p:nvSpPr>
        <p:spPr>
          <a:xfrm>
            <a:off x="7437067" y="3067962"/>
            <a:ext cx="2500376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92876"/>
          <p:cNvSpPr/>
          <p:nvPr/>
        </p:nvSpPr>
        <p:spPr>
          <a:xfrm>
            <a:off x="2094558" y="1879242"/>
            <a:ext cx="2035239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gone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091ED25-0DAD-4504-00D9-9F6D04F7390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1045518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科学技术］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滨州中考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April 25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China’s Shenzhou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 spacecraft(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宇宙飞船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flew to space successfully.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China’s space technology has reached a new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method		B. energy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height		D. industry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215e"/>
          <p:cNvSpPr/>
          <p:nvPr/>
        </p:nvSpPr>
        <p:spPr>
          <a:xfrm>
            <a:off x="804228" y="1770291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33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A7ABBE-9726-3E1C-0D90-9A1A1C3D862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70422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very proud ______ the Chinese Women Volleyball Team.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of		B. about		C. with		D.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自我提升］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Studying hard doesn’t just mean sticking your face to a book. 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much you study is more important than how long you study.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 a result	B. In fact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Moreover	D. However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7b02"/>
          <p:cNvSpPr/>
          <p:nvPr/>
        </p:nvSpPr>
        <p:spPr>
          <a:xfrm>
            <a:off x="804228" y="2968894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5fa6f"/>
          <p:cNvSpPr/>
          <p:nvPr/>
        </p:nvSpPr>
        <p:spPr>
          <a:xfrm>
            <a:off x="804228" y="1066942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43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88ED7F6-39BE-BDA7-B895-F508F7D65A2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hope you won’t mind a little friendly advice.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______. A true friend is the one who tells you the truth about yourself.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at all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With pleasure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You’re welcome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My pleasure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8826"/>
          <p:cNvSpPr/>
          <p:nvPr/>
        </p:nvSpPr>
        <p:spPr>
          <a:xfrm>
            <a:off x="804228" y="1456395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53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E76FEB-3FCF-A2D3-300D-933385F45BE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我在小学时坐在第一排。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sat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primary 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人们总是惊讶地看着我。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always look at me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441f"/>
          <p:cNvSpPr/>
          <p:nvPr/>
        </p:nvSpPr>
        <p:spPr>
          <a:xfrm>
            <a:off x="5104765" y="4635167"/>
            <a:ext cx="3994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b5cb2"/>
          <p:cNvSpPr/>
          <p:nvPr/>
        </p:nvSpPr>
        <p:spPr>
          <a:xfrm>
            <a:off x="1528128" y="3367199"/>
            <a:ext cx="642207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38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660E96-D269-A75C-BF99-0003715DCB5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1222498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事实上，我根本不擅长篮球。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not good at basketball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不能接受他的身高，但他现在学会接受了。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 couldn’t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learn to do it now.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ebd1"/>
          <p:cNvSpPr/>
          <p:nvPr/>
        </p:nvSpPr>
        <p:spPr>
          <a:xfrm>
            <a:off x="3082290" y="3681095"/>
            <a:ext cx="5826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accept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height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da565"/>
          <p:cNvSpPr/>
          <p:nvPr/>
        </p:nvSpPr>
        <p:spPr>
          <a:xfrm>
            <a:off x="8702040" y="2413127"/>
            <a:ext cx="29988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c5fa4"/>
          <p:cNvSpPr/>
          <p:nvPr/>
        </p:nvSpPr>
        <p:spPr>
          <a:xfrm>
            <a:off x="770890" y="2413127"/>
            <a:ext cx="32703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24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00621BB-1702-30FC-D195-D30150A1D24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1912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［语言能力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表达能力］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have already finished the work.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否定句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work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spreads her wings.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改为现在完成时态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wings.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is her second time to visit Beijing.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has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Beijing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movie began.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already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movie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8" name="A_2ec0a"/>
          <p:cNvSpPr/>
          <p:nvPr/>
        </p:nvSpPr>
        <p:spPr>
          <a:xfrm>
            <a:off x="2588578" y="5890304"/>
            <a:ext cx="612838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already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begun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9bbf5"/>
          <p:cNvSpPr/>
          <p:nvPr/>
        </p:nvSpPr>
        <p:spPr>
          <a:xfrm>
            <a:off x="5604828" y="4622336"/>
            <a:ext cx="22273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twice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f2ba8"/>
          <p:cNvSpPr/>
          <p:nvPr/>
        </p:nvSpPr>
        <p:spPr>
          <a:xfrm>
            <a:off x="2091690" y="4622336"/>
            <a:ext cx="22384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ec76"/>
          <p:cNvSpPr/>
          <p:nvPr/>
        </p:nvSpPr>
        <p:spPr>
          <a:xfrm>
            <a:off x="1402715" y="3354368"/>
            <a:ext cx="408844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spread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3b013"/>
          <p:cNvSpPr/>
          <p:nvPr/>
        </p:nvSpPr>
        <p:spPr>
          <a:xfrm>
            <a:off x="7809865" y="2086400"/>
            <a:ext cx="1843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62511"/>
          <p:cNvSpPr/>
          <p:nvPr/>
        </p:nvSpPr>
        <p:spPr>
          <a:xfrm>
            <a:off x="1651953" y="2086400"/>
            <a:ext cx="5018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haven’t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9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56</TotalTime>
  <Words>668</Words>
  <Application>Microsoft Office PowerPoint</Application>
  <PresentationFormat>宽屏</PresentationFormat>
  <Paragraphs>65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5</cp:revision>
  <dcterms:created xsi:type="dcterms:W3CDTF">2025-08-30T05:10:09Z</dcterms:created>
  <dcterms:modified xsi:type="dcterms:W3CDTF">2025-08-30T15:33:19Z</dcterms:modified>
</cp:coreProperties>
</file>