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259" r:id="rId10"/>
    <p:sldId id="880" r:id="rId11"/>
    <p:sldId id="881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46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Laura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Long time no see. How is it going these days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Not bad. I like my new school life in China.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usually go to school at half past seven in the morning.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only one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kilometre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there any school rules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ae09a">
            <a:extLst>
              <a:ext uri="{FF2B5EF4-FFF2-40B4-BE49-F238E27FC236}">
                <a16:creationId xmlns:a16="http://schemas.microsoft.com/office/drawing/2014/main" id="{EEBB8B64-9E49-7172-64EF-A36B540112A0}"/>
              </a:ext>
            </a:extLst>
          </p:cNvPr>
          <p:cNvSpPr/>
          <p:nvPr/>
        </p:nvSpPr>
        <p:spPr>
          <a:xfrm>
            <a:off x="5852224" y="4942873"/>
            <a:ext cx="1798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4" name="A_92093">
            <a:extLst>
              <a:ext uri="{FF2B5EF4-FFF2-40B4-BE49-F238E27FC236}">
                <a16:creationId xmlns:a16="http://schemas.microsoft.com/office/drawing/2014/main" id="{164D50F8-F30F-4BDB-7D9D-D3FCE7068CB4}"/>
              </a:ext>
            </a:extLst>
          </p:cNvPr>
          <p:cNvSpPr/>
          <p:nvPr/>
        </p:nvSpPr>
        <p:spPr>
          <a:xfrm>
            <a:off x="1771015" y="4308889"/>
            <a:ext cx="1820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3" name="A_efba3">
            <a:extLst>
              <a:ext uri="{FF2B5EF4-FFF2-40B4-BE49-F238E27FC236}">
                <a16:creationId xmlns:a16="http://schemas.microsoft.com/office/drawing/2014/main" id="{C3E248F2-E427-F43A-45F7-39547381CB86}"/>
              </a:ext>
            </a:extLst>
          </p:cNvPr>
          <p:cNvSpPr/>
          <p:nvPr/>
        </p:nvSpPr>
        <p:spPr>
          <a:xfrm>
            <a:off x="1771015" y="3040921"/>
            <a:ext cx="17415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</a:t>
            </a: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there are. And I think these school rules are very important.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often play with my good friend Emma at the weekend.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know her. By the way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Elephants. They are smart and never forget.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too. See you then.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See 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730b">
            <a:extLst>
              <a:ext uri="{FF2B5EF4-FFF2-40B4-BE49-F238E27FC236}">
                <a16:creationId xmlns:a16="http://schemas.microsoft.com/office/drawing/2014/main" id="{897D00EC-F9DA-BEA7-403F-C9B928B6D141}"/>
              </a:ext>
            </a:extLst>
          </p:cNvPr>
          <p:cNvSpPr/>
          <p:nvPr/>
        </p:nvSpPr>
        <p:spPr>
          <a:xfrm>
            <a:off x="7313740" y="3674905"/>
            <a:ext cx="1820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3" name="A_5f93a">
            <a:extLst>
              <a:ext uri="{FF2B5EF4-FFF2-40B4-BE49-F238E27FC236}">
                <a16:creationId xmlns:a16="http://schemas.microsoft.com/office/drawing/2014/main" id="{752973E5-AF6A-2E30-7D38-2A997E75EBBC}"/>
              </a:ext>
            </a:extLst>
          </p:cNvPr>
          <p:cNvSpPr/>
          <p:nvPr/>
        </p:nvSpPr>
        <p:spPr>
          <a:xfrm>
            <a:off x="1771015" y="2406937"/>
            <a:ext cx="17987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ideas(Listening and speaking)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5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Play by the rules</a:t>
            </a: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？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old couple always care for each and there are never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(argue) between them.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famous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(law) has given us three lectures on law this month.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careless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driver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(fly) through the crossing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hit another car.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9544">
            <a:extLst>
              <a:ext uri="{FF2B5EF4-FFF2-40B4-BE49-F238E27FC236}">
                <a16:creationId xmlns:a16="http://schemas.microsoft.com/office/drawing/2014/main" id="{F02EA46C-CB3C-9F43-25F4-5D43D2CEA20D}"/>
              </a:ext>
            </a:extLst>
          </p:cNvPr>
          <p:cNvSpPr/>
          <p:nvPr/>
        </p:nvSpPr>
        <p:spPr>
          <a:xfrm>
            <a:off x="4383596" y="4628976"/>
            <a:ext cx="2046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flew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0f6ec">
            <a:extLst>
              <a:ext uri="{FF2B5EF4-FFF2-40B4-BE49-F238E27FC236}">
                <a16:creationId xmlns:a16="http://schemas.microsoft.com/office/drawing/2014/main" id="{B0093FDB-1576-4E4D-366E-7246DFB939BD}"/>
              </a:ext>
            </a:extLst>
          </p:cNvPr>
          <p:cNvSpPr/>
          <p:nvPr/>
        </p:nvSpPr>
        <p:spPr>
          <a:xfrm>
            <a:off x="3118803" y="3361008"/>
            <a:ext cx="24987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lawyer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1c80a">
            <a:extLst>
              <a:ext uri="{FF2B5EF4-FFF2-40B4-BE49-F238E27FC236}">
                <a16:creationId xmlns:a16="http://schemas.microsoft.com/office/drawing/2014/main" id="{5DB33F2B-E843-C2F5-DCC5-D74E31DC11E0}"/>
              </a:ext>
            </a:extLst>
          </p:cNvPr>
          <p:cNvSpPr/>
          <p:nvPr/>
        </p:nvSpPr>
        <p:spPr>
          <a:xfrm>
            <a:off x="770890" y="2727024"/>
            <a:ext cx="317506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arguments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television have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(effect) on children’s health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won a prize for his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(behave) at school.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1541">
            <a:extLst>
              <a:ext uri="{FF2B5EF4-FFF2-40B4-BE49-F238E27FC236}">
                <a16:creationId xmlns:a16="http://schemas.microsoft.com/office/drawing/2014/main" id="{16BE3C3D-C173-CB91-9A4C-6DBBF474381F}"/>
              </a:ext>
            </a:extLst>
          </p:cNvPr>
          <p:cNvSpPr/>
          <p:nvPr/>
        </p:nvSpPr>
        <p:spPr>
          <a:xfrm>
            <a:off x="6110986" y="3687287"/>
            <a:ext cx="30845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behaviour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f4325">
            <a:extLst>
              <a:ext uri="{FF2B5EF4-FFF2-40B4-BE49-F238E27FC236}">
                <a16:creationId xmlns:a16="http://schemas.microsoft.com/office/drawing/2014/main" id="{D773874C-3222-B2A3-F15A-BDBDDE88AC97}"/>
              </a:ext>
            </a:extLst>
          </p:cNvPr>
          <p:cNvSpPr/>
          <p:nvPr/>
        </p:nvSpPr>
        <p:spPr>
          <a:xfrm>
            <a:off x="5084128" y="2419319"/>
            <a:ext cx="227177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effect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every one of us gives help and love to others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______ will be a better place.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agree with you.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safety	         B. society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situation	D. surface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036b">
            <a:extLst>
              <a:ext uri="{FF2B5EF4-FFF2-40B4-BE49-F238E27FC236}">
                <a16:creationId xmlns:a16="http://schemas.microsoft.com/office/drawing/2014/main" id="{D35DB8BA-5A0B-3468-41EC-719C161CA1CD}"/>
              </a:ext>
            </a:extLst>
          </p:cNvPr>
          <p:cNvSpPr/>
          <p:nvPr/>
        </p:nvSpPr>
        <p:spPr>
          <a:xfrm>
            <a:off x="804228" y="2410467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car is under repair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I borrow yours for a day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______. I have to stay at home these days to finish my papers.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No doubt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That’s all right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 my guest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I’d love to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a51cd">
            <a:extLst>
              <a:ext uri="{FF2B5EF4-FFF2-40B4-BE49-F238E27FC236}">
                <a16:creationId xmlns:a16="http://schemas.microsoft.com/office/drawing/2014/main" id="{A1DC263D-AF7A-31FB-3F6F-5922D6560D1A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292983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don’t know ______ Larry will come to the party. If he comes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I’ll let you know as soon as possible.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whether	B. why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that	         D. how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6d33">
            <a:extLst>
              <a:ext uri="{FF2B5EF4-FFF2-40B4-BE49-F238E27FC236}">
                <a16:creationId xmlns:a16="http://schemas.microsoft.com/office/drawing/2014/main" id="{3F2AE7C0-F59D-A124-264E-CE8A43C6C144}"/>
              </a:ext>
            </a:extLst>
          </p:cNvPr>
          <p:cNvSpPr/>
          <p:nvPr/>
        </p:nvSpPr>
        <p:spPr>
          <a:xfrm>
            <a:off x="804228" y="238950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Johnson and his partner didn’t attend the meeting because he had ______ to do last Friday.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something urgent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anything urgent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urgent something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nothing urgent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d8e49">
            <a:extLst>
              <a:ext uri="{FF2B5EF4-FFF2-40B4-BE49-F238E27FC236}">
                <a16:creationId xmlns:a16="http://schemas.microsoft.com/office/drawing/2014/main" id="{AA51E21E-6B73-968E-9427-0913449FA033}"/>
              </a:ext>
            </a:extLst>
          </p:cNvPr>
          <p:cNvSpPr/>
          <p:nvPr/>
        </p:nvSpPr>
        <p:spPr>
          <a:xfrm>
            <a:off x="804228" y="177648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79450" y="1924397"/>
            <a:ext cx="10833100" cy="45139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She is better at science than 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Well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 do you usually do at the weekend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What’s your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animal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How far is it from your home to school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So I often walk to school.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Do you have a good friend at school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What time do you usually go to school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302416"/>
            <a:ext cx="6016391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3DD8034E-CD24-478D-9785-2C75CBAF75C8}" vid="{0D681AEF-D9F8-4C1A-92C6-DC274C7E755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5555555</Template>
  <TotalTime>18</TotalTime>
  <Words>588</Words>
  <Application>Microsoft Office PowerPoint</Application>
  <PresentationFormat>宽屏</PresentationFormat>
  <Paragraphs>72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2025-08-30T07:31:48Z</dcterms:created>
  <dcterms:modified xsi:type="dcterms:W3CDTF">2025-09-02T05:01:01Z</dcterms:modified>
</cp:coreProperties>
</file>