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6" r:id="rId6"/>
    <p:sldId id="877" r:id="rId7"/>
    <p:sldId id="878" r:id="rId8"/>
    <p:sldId id="879" r:id="rId9"/>
    <p:sldId id="880" r:id="rId10"/>
    <p:sldId id="881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B42A82-B850-6759-9C86-936066E6692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99569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passage is mainly about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entertainment at home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real invitations or not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expressions of starting a conversation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ways of ending a conversation</a:t>
            </a:r>
            <a:endParaRPr lang="zh-CN" altLang="en-US" sz="3200" dirty="0"/>
          </a:p>
        </p:txBody>
      </p:sp>
      <p:sp>
        <p:nvSpPr>
          <p:cNvPr id="2" name="A_53052"/>
          <p:cNvSpPr/>
          <p:nvPr/>
        </p:nvSpPr>
        <p:spPr>
          <a:xfrm>
            <a:off x="804228" y="2096089"/>
            <a:ext cx="1389126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91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阅读能力提升</a:t>
              </a:r>
            </a:p>
          </p:txBody>
        </p:sp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2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Getting along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587ED08-1EB4-EE01-BAF3-5BCE520B2102}"/>
              </a:ext>
            </a:extLst>
          </p:cNvPr>
          <p:cNvSpPr txBox="1">
            <a:spLocks noChangeAspect="1"/>
          </p:cNvSpPr>
          <p:nvPr/>
        </p:nvSpPr>
        <p:spPr>
          <a:xfrm>
            <a:off x="472972" y="973084"/>
            <a:ext cx="1151255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Canada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States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enjoy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entertaining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coffee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conversation.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dinner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Saturday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we’re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Friday.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988D9AE-C0CE-E494-492F-149340AA20E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107353"/>
            <a:ext cx="10833100" cy="2437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soon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E358F5-934F-463E-2DA7-3C329F30B7B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529589"/>
            <a:ext cx="10833100" cy="3642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reply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invitation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either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accept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excuse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tickets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movie.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expressions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invitations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invitations.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087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8723F97-B709-85B5-4DD5-D1C54BC3940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conversation.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invitations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mention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specific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date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friendly.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expressions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thanks.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invitation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invitation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507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ABE37C3-C693-864D-3015-7D00D2D31C8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do Canadians and Americans often invite friends for meals at home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Because they can save time.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Because they can spend less money.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Because they enjoy entertaining at home.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Because they have beautiful house.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1772"/>
          <p:cNvSpPr/>
          <p:nvPr/>
        </p:nvSpPr>
        <p:spPr>
          <a:xfrm>
            <a:off x="804228" y="1776483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02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1E5AD80-2704-B27F-7C7C-237C142482C1}"/>
              </a:ext>
            </a:extLst>
          </p:cNvPr>
          <p:cNvSpPr txBox="1">
            <a:spLocks noChangeAspect="1"/>
          </p:cNvSpPr>
          <p:nvPr/>
        </p:nvSpPr>
        <p:spPr>
          <a:xfrm>
            <a:off x="411009" y="1812211"/>
            <a:ext cx="11369982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is a real invitation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are free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let’s go for a dinner sometime.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go to the cinema with me someday.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 you like to have a cup of tea with us sometime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 two tickets here. Can you go to the movie with 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f0c5"/>
          <p:cNvSpPr/>
          <p:nvPr/>
        </p:nvSpPr>
        <p:spPr>
          <a:xfrm>
            <a:off x="535787" y="1908731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97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6CBECD7-C14A-A1A9-01CB-27D5A7C8E02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people say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get together for lunch someday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just say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That would be nice.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How about this weekend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sorry. I’m very busy.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That’s great. I’ll be there on time.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fc49"/>
          <p:cNvSpPr/>
          <p:nvPr/>
        </p:nvSpPr>
        <p:spPr>
          <a:xfrm>
            <a:off x="804228" y="1776483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95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087FE18-C937-849A-AD52-A0A0112173A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use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 unreal invitation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order to show that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they’re trying to be friendly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they’re trying to be helpful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they’re trying to make friends with others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they haven’t got ready for a party yet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930e"/>
          <p:cNvSpPr/>
          <p:nvPr/>
        </p:nvSpPr>
        <p:spPr>
          <a:xfrm>
            <a:off x="804228" y="1776483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15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53</TotalTime>
  <Words>576</Words>
  <Application>Microsoft Office PowerPoint</Application>
  <PresentationFormat>宽屏</PresentationFormat>
  <Paragraphs>49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5</cp:revision>
  <dcterms:created xsi:type="dcterms:W3CDTF">2025-08-30T05:10:09Z</dcterms:created>
  <dcterms:modified xsi:type="dcterms:W3CDTF">2025-08-30T15:43:39Z</dcterms:modified>
</cp:coreProperties>
</file>