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0775B2-B1C4-B7F2-D201-21EF6AF8B4C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30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really has a talent ______ painting.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is also good ______ other subjects.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		B.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	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with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______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maths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talented		B. has talent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is talented in		D. have talent in</a:t>
            </a:r>
            <a:endParaRPr lang="zh-CN" altLang="en-US" sz="3200" dirty="0"/>
          </a:p>
        </p:txBody>
      </p:sp>
      <p:sp>
        <p:nvSpPr>
          <p:cNvPr id="4" name="A_1caa3"/>
          <p:cNvSpPr/>
          <p:nvPr/>
        </p:nvSpPr>
        <p:spPr>
          <a:xfrm>
            <a:off x="804228" y="430574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8f1dd"/>
          <p:cNvSpPr/>
          <p:nvPr/>
        </p:nvSpPr>
        <p:spPr>
          <a:xfrm>
            <a:off x="804228" y="1769811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23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3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Make it happen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！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9D54922-4F4D-11BF-2927-D1510062430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bought a new dictionary and it ______ me 30 yuan.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paid	B. spent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took	D. cost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mobile phone is so cool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much does it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 than 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yuan.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buy	B. take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cost	D. spend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3b0f"/>
          <p:cNvSpPr/>
          <p:nvPr/>
        </p:nvSpPr>
        <p:spPr>
          <a:xfrm>
            <a:off x="804228" y="335215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7e36e"/>
          <p:cNvSpPr/>
          <p:nvPr/>
        </p:nvSpPr>
        <p:spPr>
          <a:xfrm>
            <a:off x="804228" y="14502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8FDF50-9BC6-A48B-906A-782F5F97189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I please ______ your bike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______ it to Mary.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lent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lent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4722"/>
          <p:cNvSpPr/>
          <p:nvPr/>
        </p:nvSpPr>
        <p:spPr>
          <a:xfrm>
            <a:off x="804228" y="209304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4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0E6CDA-BBDC-04F8-62BA-25A90642FE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 you please ______ me your notebook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Grace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______ it as long as you like.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borrow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lend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lend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95a1"/>
          <p:cNvSpPr/>
          <p:nvPr/>
        </p:nvSpPr>
        <p:spPr>
          <a:xfrm>
            <a:off x="804228" y="1459056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6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A0CC79-1466-3FDB-CD4F-783CC57EA81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90338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am considering getting a pet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I’m not sure if I’m ready for the responsibility.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should ______ the 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effort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cost before making a decision.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weigh	     B. divide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cut	  D. change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97af"/>
          <p:cNvSpPr/>
          <p:nvPr/>
        </p:nvSpPr>
        <p:spPr>
          <a:xfrm>
            <a:off x="804228" y="252084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12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FCB5701-9B77-3382-8C2E-226B058F561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does this suitcase weigh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20 kg.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long		B. How much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How often		D. How 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497e"/>
          <p:cNvSpPr/>
          <p:nvPr/>
        </p:nvSpPr>
        <p:spPr>
          <a:xfrm>
            <a:off x="804228" y="241665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12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DEAB94-39E1-BD39-4368-3AF202183C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often warn me ______ the heavy traffic on busy streets.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			B.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about		D. 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warn me ______ out alone at night.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not go		B. not to go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don’t go	D. not going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86e0"/>
          <p:cNvSpPr/>
          <p:nvPr/>
        </p:nvSpPr>
        <p:spPr>
          <a:xfrm>
            <a:off x="804228" y="430622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46b7e"/>
          <p:cNvSpPr/>
          <p:nvPr/>
        </p:nvSpPr>
        <p:spPr>
          <a:xfrm>
            <a:off x="804228" y="177029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5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F54136-19D7-D2BE-4F76-E86F70121631}"/>
              </a:ext>
            </a:extLst>
          </p:cNvPr>
          <p:cNvSpPr txBox="1">
            <a:spLocks noChangeAspect="1"/>
          </p:cNvSpPr>
          <p:nvPr/>
        </p:nvSpPr>
        <p:spPr>
          <a:xfrm>
            <a:off x="411009" y="849287"/>
            <a:ext cx="11369982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have great ______ in understanding English films and I’m worried about it. Could you give me some advice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I’d love to.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		B. information	C. fun		D. trouble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Maria has trouble ______ the job and is still staying at home.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find		B. to find		C. finding		D. finds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9d4d"/>
          <p:cNvSpPr/>
          <p:nvPr/>
        </p:nvSpPr>
        <p:spPr>
          <a:xfrm>
            <a:off x="535787" y="411572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1f236"/>
          <p:cNvSpPr/>
          <p:nvPr/>
        </p:nvSpPr>
        <p:spPr>
          <a:xfrm>
            <a:off x="535787" y="157979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7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52</TotalTime>
  <Words>545</Words>
  <Application>Microsoft Office PowerPoint</Application>
  <PresentationFormat>宽屏</PresentationFormat>
  <Paragraphs>68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2025-08-30T16:09:16Z</dcterms:modified>
</cp:coreProperties>
</file>