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8505E1-FAFE-9CC8-1319-FA86BA83058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and Lucy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seldom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computer games.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watches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_b1124">
            <a:extLst>
              <a:ext uri="{FF2B5EF4-FFF2-40B4-BE49-F238E27FC236}">
                <a16:creationId xmlns:a16="http://schemas.microsoft.com/office/drawing/2014/main" id="{14677209-AAF2-4565-BBE8-2BF9639F2BEA}"/>
              </a:ext>
            </a:extLst>
          </p:cNvPr>
          <p:cNvSpPr/>
          <p:nvPr/>
        </p:nvSpPr>
        <p:spPr>
          <a:xfrm>
            <a:off x="4712653" y="3165856"/>
            <a:ext cx="3651312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47e3">
            <a:extLst>
              <a:ext uri="{FF2B5EF4-FFF2-40B4-BE49-F238E27FC236}">
                <a16:creationId xmlns:a16="http://schemas.microsoft.com/office/drawing/2014/main" id="{A6943281-679C-42F7-B463-1BC15E3616CD}"/>
              </a:ext>
            </a:extLst>
          </p:cNvPr>
          <p:cNvSpPr/>
          <p:nvPr/>
        </p:nvSpPr>
        <p:spPr>
          <a:xfrm>
            <a:off x="472440" y="3165856"/>
            <a:ext cx="408152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32f8">
            <a:extLst>
              <a:ext uri="{FF2B5EF4-FFF2-40B4-BE49-F238E27FC236}">
                <a16:creationId xmlns:a16="http://schemas.microsoft.com/office/drawing/2014/main" id="{7296E7D9-91FA-4437-BDB0-E28441D523D0}"/>
              </a:ext>
            </a:extLst>
          </p:cNvPr>
          <p:cNvSpPr/>
          <p:nvPr/>
        </p:nvSpPr>
        <p:spPr>
          <a:xfrm>
            <a:off x="370840" y="1263904"/>
            <a:ext cx="5381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90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9B3FC48-F6FF-2A58-D905-9B466B145D17}"/>
              </a:ext>
            </a:extLst>
          </p:cNvPr>
          <p:cNvSpPr txBox="1">
            <a:spLocks/>
          </p:cNvSpPr>
          <p:nvPr/>
        </p:nvSpPr>
        <p:spPr>
          <a:xfrm>
            <a:off x="381000" y="1020288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restaurant.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［思维品质·评价思维］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soup is a little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(salt). You put too much salt into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2683">
            <a:extLst>
              <a:ext uri="{FF2B5EF4-FFF2-40B4-BE49-F238E27FC236}">
                <a16:creationId xmlns:a16="http://schemas.microsoft.com/office/drawing/2014/main" id="{7B76B2E6-C406-44C6-8EB4-2498726C6A27}"/>
              </a:ext>
            </a:extLst>
          </p:cNvPr>
          <p:cNvSpPr/>
          <p:nvPr/>
        </p:nvSpPr>
        <p:spPr>
          <a:xfrm>
            <a:off x="8243253" y="4286728"/>
            <a:ext cx="2136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salty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39fc">
            <a:extLst>
              <a:ext uri="{FF2B5EF4-FFF2-40B4-BE49-F238E27FC236}">
                <a16:creationId xmlns:a16="http://schemas.microsoft.com/office/drawing/2014/main" id="{AE26628C-BB25-4AF4-91D3-3E71B5600D7A}"/>
              </a:ext>
            </a:extLst>
          </p:cNvPr>
          <p:cNvSpPr/>
          <p:nvPr/>
        </p:nvSpPr>
        <p:spPr>
          <a:xfrm>
            <a:off x="2290128" y="3652744"/>
            <a:ext cx="2024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b235">
            <a:extLst>
              <a:ext uri="{FF2B5EF4-FFF2-40B4-BE49-F238E27FC236}">
                <a16:creationId xmlns:a16="http://schemas.microsoft.com/office/drawing/2014/main" id="{9093D7E5-57C9-4009-AF36-99C91372661D}"/>
              </a:ext>
            </a:extLst>
          </p:cNvPr>
          <p:cNvSpPr/>
          <p:nvPr/>
        </p:nvSpPr>
        <p:spPr>
          <a:xfrm>
            <a:off x="3856990" y="3018760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10c3f">
            <a:extLst>
              <a:ext uri="{FF2B5EF4-FFF2-40B4-BE49-F238E27FC236}">
                <a16:creationId xmlns:a16="http://schemas.microsoft.com/office/drawing/2014/main" id="{729158F8-F08F-465F-9D7D-D5E9CB094432}"/>
              </a:ext>
            </a:extLst>
          </p:cNvPr>
          <p:cNvSpPr/>
          <p:nvPr/>
        </p:nvSpPr>
        <p:spPr>
          <a:xfrm>
            <a:off x="1643190" y="2384776"/>
            <a:ext cx="17304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79ce0">
            <a:extLst>
              <a:ext uri="{FF2B5EF4-FFF2-40B4-BE49-F238E27FC236}">
                <a16:creationId xmlns:a16="http://schemas.microsoft.com/office/drawing/2014/main" id="{DC684374-504B-4422-B5EA-09AE0A30BBBA}"/>
              </a:ext>
            </a:extLst>
          </p:cNvPr>
          <p:cNvSpPr/>
          <p:nvPr/>
        </p:nvSpPr>
        <p:spPr>
          <a:xfrm>
            <a:off x="5408168" y="1750792"/>
            <a:ext cx="2066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86DF83E-516C-27B4-28B7-E66351A958D6}"/>
              </a:ext>
            </a:extLst>
          </p:cNvPr>
          <p:cNvSpPr txBox="1">
            <a:spLocks/>
          </p:cNvSpPr>
          <p:nvPr/>
        </p:nvSpPr>
        <p:spPr>
          <a:xfrm>
            <a:off x="381000" y="1590304"/>
            <a:ext cx="11430000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sometimes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place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4106CC-C1C3-EEE7-2CC2-7440D4C08070}"/>
              </a:ext>
            </a:extLst>
          </p:cNvPr>
          <p:cNvSpPr txBox="1">
            <a:spLocks/>
          </p:cNvSpPr>
          <p:nvPr/>
        </p:nvSpPr>
        <p:spPr>
          <a:xfrm>
            <a:off x="381000" y="937161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Olympic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four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Betty. You have to go to school early tomorrow.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Mum.I’ll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to bed right now.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c832">
            <a:extLst>
              <a:ext uri="{FF2B5EF4-FFF2-40B4-BE49-F238E27FC236}">
                <a16:creationId xmlns:a16="http://schemas.microsoft.com/office/drawing/2014/main" id="{BEB79B47-4E2D-4DD7-AEC7-D09A579311B5}"/>
              </a:ext>
            </a:extLst>
          </p:cNvPr>
          <p:cNvSpPr/>
          <p:nvPr/>
        </p:nvSpPr>
        <p:spPr>
          <a:xfrm>
            <a:off x="2175828" y="3569617"/>
            <a:ext cx="2678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f39f">
            <a:extLst>
              <a:ext uri="{FF2B5EF4-FFF2-40B4-BE49-F238E27FC236}">
                <a16:creationId xmlns:a16="http://schemas.microsoft.com/office/drawing/2014/main" id="{6DA6D119-9A39-4C23-A1AD-68BE71B3ACE0}"/>
              </a:ext>
            </a:extLst>
          </p:cNvPr>
          <p:cNvSpPr/>
          <p:nvPr/>
        </p:nvSpPr>
        <p:spPr>
          <a:xfrm>
            <a:off x="4344353" y="2935633"/>
            <a:ext cx="333381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 place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6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3490138-A7CD-DC35-BB29-16212182EB63}"/>
              </a:ext>
            </a:extLst>
          </p:cNvPr>
          <p:cNvSpPr txBox="1">
            <a:spLocks/>
          </p:cNvSpPr>
          <p:nvPr/>
        </p:nvSpPr>
        <p:spPr>
          <a:xfrm>
            <a:off x="381000" y="752265"/>
            <a:ext cx="11430000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sometimes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place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373737-42BA-14D8-7C8F-735F90AFCE93}"/>
              </a:ext>
            </a:extLst>
          </p:cNvPr>
          <p:cNvSpPr txBox="1">
            <a:spLocks/>
          </p:cNvSpPr>
          <p:nvPr/>
        </p:nvSpPr>
        <p:spPr>
          <a:xfrm>
            <a:off x="381000" y="2065317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 for school because he gets up early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go to the movies at weekends but not often.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shall we eat tonight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call Jack.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knows the best places to go.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your father rest at home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Sunday.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b628">
            <a:extLst>
              <a:ext uri="{FF2B5EF4-FFF2-40B4-BE49-F238E27FC236}">
                <a16:creationId xmlns:a16="http://schemas.microsoft.com/office/drawing/2014/main" id="{F14F38F4-8789-4091-9347-639CE14A9284}"/>
              </a:ext>
            </a:extLst>
          </p:cNvPr>
          <p:cNvSpPr/>
          <p:nvPr/>
        </p:nvSpPr>
        <p:spPr>
          <a:xfrm>
            <a:off x="1996440" y="5331757"/>
            <a:ext cx="2305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6fb2">
            <a:extLst>
              <a:ext uri="{FF2B5EF4-FFF2-40B4-BE49-F238E27FC236}">
                <a16:creationId xmlns:a16="http://schemas.microsoft.com/office/drawing/2014/main" id="{F6789C05-B64A-4EB3-B742-2F9334949AC0}"/>
              </a:ext>
            </a:extLst>
          </p:cNvPr>
          <p:cNvSpPr/>
          <p:nvPr/>
        </p:nvSpPr>
        <p:spPr>
          <a:xfrm>
            <a:off x="4070477" y="4697773"/>
            <a:ext cx="26003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5d21">
            <a:extLst>
              <a:ext uri="{FF2B5EF4-FFF2-40B4-BE49-F238E27FC236}">
                <a16:creationId xmlns:a16="http://schemas.microsoft.com/office/drawing/2014/main" id="{41855A51-B01C-4696-82F6-634D3C3BF35E}"/>
              </a:ext>
            </a:extLst>
          </p:cNvPr>
          <p:cNvSpPr/>
          <p:nvPr/>
        </p:nvSpPr>
        <p:spPr>
          <a:xfrm>
            <a:off x="675640" y="3429805"/>
            <a:ext cx="3298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e4d2">
            <a:extLst>
              <a:ext uri="{FF2B5EF4-FFF2-40B4-BE49-F238E27FC236}">
                <a16:creationId xmlns:a16="http://schemas.microsoft.com/office/drawing/2014/main" id="{4D9CFB70-8EAA-4080-845B-A76D4E340535}"/>
              </a:ext>
            </a:extLst>
          </p:cNvPr>
          <p:cNvSpPr/>
          <p:nvPr/>
        </p:nvSpPr>
        <p:spPr>
          <a:xfrm>
            <a:off x="1963103" y="2161837"/>
            <a:ext cx="2397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6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2F86D7-58AF-989F-E5B6-8C72CA0018B1}"/>
              </a:ext>
            </a:extLst>
          </p:cNvPr>
          <p:cNvSpPr txBox="1">
            <a:spLocks/>
          </p:cNvSpPr>
          <p:nvPr/>
        </p:nvSpPr>
        <p:spPr>
          <a:xfrm>
            <a:off x="381000" y="565712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［跨学科·地理］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Zhangjiakou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535a">
            <a:extLst>
              <a:ext uri="{FF2B5EF4-FFF2-40B4-BE49-F238E27FC236}">
                <a16:creationId xmlns:a16="http://schemas.microsoft.com/office/drawing/2014/main" id="{37123DE4-3DF3-41A6-B66A-4D8B0B0773F3}"/>
              </a:ext>
            </a:extLst>
          </p:cNvPr>
          <p:cNvSpPr/>
          <p:nvPr/>
        </p:nvSpPr>
        <p:spPr>
          <a:xfrm>
            <a:off x="505778" y="38321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6213e">
            <a:extLst>
              <a:ext uri="{FF2B5EF4-FFF2-40B4-BE49-F238E27FC236}">
                <a16:creationId xmlns:a16="http://schemas.microsoft.com/office/drawing/2014/main" id="{0E40DBF1-2863-48AB-BB6A-69110B02802E}"/>
              </a:ext>
            </a:extLst>
          </p:cNvPr>
          <p:cNvSpPr/>
          <p:nvPr/>
        </p:nvSpPr>
        <p:spPr>
          <a:xfrm>
            <a:off x="505778" y="129621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5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0EC198-2494-235A-FE7E-03793E8C9E9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80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cartoons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funny.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punish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f59d">
            <a:extLst>
              <a:ext uri="{FF2B5EF4-FFF2-40B4-BE49-F238E27FC236}">
                <a16:creationId xmlns:a16="http://schemas.microsoft.com/office/drawing/2014/main" id="{F3B050A4-2213-4584-A8E5-3F4136EDBDFB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d84ed">
            <a:extLst>
              <a:ext uri="{FF2B5EF4-FFF2-40B4-BE49-F238E27FC236}">
                <a16:creationId xmlns:a16="http://schemas.microsoft.com/office/drawing/2014/main" id="{EB935FF4-071C-4590-8EB7-2E71041175FE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38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00FAA9-9F4E-B536-34A8-B6AF1A514977}"/>
              </a:ext>
            </a:extLst>
          </p:cNvPr>
          <p:cNvSpPr txBox="1">
            <a:spLocks/>
          </p:cNvSpPr>
          <p:nvPr/>
        </p:nvSpPr>
        <p:spPr>
          <a:xfrm>
            <a:off x="381000" y="628402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do you feel when you read this book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Zhang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feel relaxed.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	B. Why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	D. When </a:t>
            </a:r>
            <a:endParaRPr lang="zh-CN" altLang="en-US" sz="3200" dirty="0"/>
          </a:p>
        </p:txBody>
      </p:sp>
      <p:sp>
        <p:nvSpPr>
          <p:cNvPr id="2" name="A_15e52">
            <a:extLst>
              <a:ext uri="{FF2B5EF4-FFF2-40B4-BE49-F238E27FC236}">
                <a16:creationId xmlns:a16="http://schemas.microsoft.com/office/drawing/2014/main" id="{59AEF2A1-C422-42AB-B4DF-8235AA356D78}"/>
              </a:ext>
            </a:extLst>
          </p:cNvPr>
          <p:cNvSpPr/>
          <p:nvPr/>
        </p:nvSpPr>
        <p:spPr>
          <a:xfrm>
            <a:off x="505778" y="72492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9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5E142B-05D4-E81B-C9E4-6C03BD2D8B5D}"/>
              </a:ext>
            </a:extLst>
          </p:cNvPr>
          <p:cNvSpPr txBox="1">
            <a:spLocks/>
          </p:cNvSpPr>
          <p:nvPr/>
        </p:nvSpPr>
        <p:spPr>
          <a:xfrm>
            <a:off x="381000" y="569026"/>
            <a:ext cx="11430000" cy="578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成功之路是困难的，但如果你努力工作，你一定会成功。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road to success is difficult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if you work hard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succeed.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fc42">
            <a:extLst>
              <a:ext uri="{FF2B5EF4-FFF2-40B4-BE49-F238E27FC236}">
                <a16:creationId xmlns:a16="http://schemas.microsoft.com/office/drawing/2014/main" id="{D0FF5BC8-8D8B-4060-9E89-F29BD291E050}"/>
              </a:ext>
            </a:extLst>
          </p:cNvPr>
          <p:cNvSpPr/>
          <p:nvPr/>
        </p:nvSpPr>
        <p:spPr>
          <a:xfrm>
            <a:off x="1096704" y="5819372"/>
            <a:ext cx="3012123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1d448">
            <a:extLst>
              <a:ext uri="{FF2B5EF4-FFF2-40B4-BE49-F238E27FC236}">
                <a16:creationId xmlns:a16="http://schemas.microsoft.com/office/drawing/2014/main" id="{2072236D-3152-4A03-B0D1-7DCBBFC39EDE}"/>
              </a:ext>
            </a:extLst>
          </p:cNvPr>
          <p:cNvSpPr/>
          <p:nvPr/>
        </p:nvSpPr>
        <p:spPr>
          <a:xfrm>
            <a:off x="370840" y="3201482"/>
            <a:ext cx="892937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often helps me with English.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72779">
            <a:extLst>
              <a:ext uri="{FF2B5EF4-FFF2-40B4-BE49-F238E27FC236}">
                <a16:creationId xmlns:a16="http://schemas.microsoft.com/office/drawing/2014/main" id="{7BFDBD31-D17D-4194-B560-F830B289691B}"/>
              </a:ext>
            </a:extLst>
          </p:cNvPr>
          <p:cNvSpPr/>
          <p:nvPr/>
        </p:nvSpPr>
        <p:spPr>
          <a:xfrm>
            <a:off x="370840" y="1933514"/>
            <a:ext cx="65977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53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10</TotalTime>
  <Words>664</Words>
  <Application>Microsoft Office PowerPoint</Application>
  <PresentationFormat>宽屏</PresentationFormat>
  <Paragraphs>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3</cp:revision>
  <dcterms:created xsi:type="dcterms:W3CDTF">2025-09-10T00:21:32Z</dcterms:created>
  <dcterms:modified xsi:type="dcterms:W3CDTF">2025-09-10T15:10:49Z</dcterms:modified>
</cp:coreProperties>
</file>