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DA61475-02C1-8DB3-E0DC-5FCE93F37481}"/>
              </a:ext>
            </a:extLst>
          </p:cNvPr>
          <p:cNvSpPr txBox="1">
            <a:spLocks/>
          </p:cNvSpPr>
          <p:nvPr/>
        </p:nvSpPr>
        <p:spPr>
          <a:xfrm>
            <a:off x="381000" y="3126801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short	B. long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big	         D. small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busy 	B. kind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clever	D. sad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e2c2">
            <a:extLst>
              <a:ext uri="{FF2B5EF4-FFF2-40B4-BE49-F238E27FC236}">
                <a16:creationId xmlns:a16="http://schemas.microsoft.com/office/drawing/2014/main" id="{B7A050C3-892A-4A88-A9E8-3C08A47FF184}"/>
              </a:ext>
            </a:extLst>
          </p:cNvPr>
          <p:cNvSpPr/>
          <p:nvPr/>
        </p:nvSpPr>
        <p:spPr>
          <a:xfrm>
            <a:off x="505778" y="44912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47AE08-8567-268C-872F-10FC5BA1EBE7}"/>
              </a:ext>
            </a:extLst>
          </p:cNvPr>
          <p:cNvSpPr txBox="1">
            <a:spLocks/>
          </p:cNvSpPr>
          <p:nvPr/>
        </p:nvSpPr>
        <p:spPr>
          <a:xfrm>
            <a:off x="381000" y="533399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sir.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e553">
            <a:extLst>
              <a:ext uri="{FF2B5EF4-FFF2-40B4-BE49-F238E27FC236}">
                <a16:creationId xmlns:a16="http://schemas.microsoft.com/office/drawing/2014/main" id="{F4BC0B95-DB3F-4493-B71A-C21CBBEA281F}"/>
              </a:ext>
            </a:extLst>
          </p:cNvPr>
          <p:cNvSpPr/>
          <p:nvPr/>
        </p:nvSpPr>
        <p:spPr>
          <a:xfrm>
            <a:off x="505778" y="32233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13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75988DF-1E69-EF5F-5874-A954B3215F00}"/>
              </a:ext>
            </a:extLst>
          </p:cNvPr>
          <p:cNvSpPr txBox="1">
            <a:spLocks/>
          </p:cNvSpPr>
          <p:nvPr/>
        </p:nvSpPr>
        <p:spPr>
          <a:xfrm>
            <a:off x="381000" y="2486627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running 	B. playing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 talking	D. shopping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	B. how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 where	D. why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lion      	B. tiger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 bear    	D. dog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2e810">
            <a:extLst>
              <a:ext uri="{FF2B5EF4-FFF2-40B4-BE49-F238E27FC236}">
                <a16:creationId xmlns:a16="http://schemas.microsoft.com/office/drawing/2014/main" id="{CC490218-C8FA-449E-903F-8E8D0FCC195D}"/>
              </a:ext>
            </a:extLst>
          </p:cNvPr>
          <p:cNvSpPr/>
          <p:nvPr/>
        </p:nvSpPr>
        <p:spPr>
          <a:xfrm>
            <a:off x="505778" y="51190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A_2388b">
            <a:extLst>
              <a:ext uri="{FF2B5EF4-FFF2-40B4-BE49-F238E27FC236}">
                <a16:creationId xmlns:a16="http://schemas.microsoft.com/office/drawing/2014/main" id="{0EE72881-E9B9-464C-81DD-CC7912231338}"/>
              </a:ext>
            </a:extLst>
          </p:cNvPr>
          <p:cNvSpPr/>
          <p:nvPr/>
        </p:nvSpPr>
        <p:spPr>
          <a:xfrm>
            <a:off x="505778" y="385111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8C6DE4-5AD2-7EC8-BBF1-94477F193CA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monkey.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monkey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f07f">
            <a:extLst>
              <a:ext uri="{FF2B5EF4-FFF2-40B4-BE49-F238E27FC236}">
                <a16:creationId xmlns:a16="http://schemas.microsoft.com/office/drawing/2014/main" id="{012AD3DC-C22C-447D-8C25-76B6291FC54D}"/>
              </a:ext>
            </a:extLst>
          </p:cNvPr>
          <p:cNvSpPr/>
          <p:nvPr/>
        </p:nvSpPr>
        <p:spPr>
          <a:xfrm>
            <a:off x="505778" y="258314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06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C9200C3-4741-22CC-5C58-688FACDEEED2}"/>
              </a:ext>
            </a:extLst>
          </p:cNvPr>
          <p:cNvSpPr txBox="1">
            <a:spLocks/>
          </p:cNvSpPr>
          <p:nvPr/>
        </p:nvSpPr>
        <p:spPr>
          <a:xfrm>
            <a:off x="381000" y="4666013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happily 	B. easily       C. carefully 	D. angrily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	         B. You          C. They	         D. It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ac82">
            <a:extLst>
              <a:ext uri="{FF2B5EF4-FFF2-40B4-BE49-F238E27FC236}">
                <a16:creationId xmlns:a16="http://schemas.microsoft.com/office/drawing/2014/main" id="{CA19BAC6-86A8-4A0F-A3FA-B23993733921}"/>
              </a:ext>
            </a:extLst>
          </p:cNvPr>
          <p:cNvSpPr/>
          <p:nvPr/>
        </p:nvSpPr>
        <p:spPr>
          <a:xfrm>
            <a:off x="505778" y="5396517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3C4C42-0D2C-22EB-0B14-8DD2C965B8E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kicks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踢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happy.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34ab">
            <a:extLst>
              <a:ext uri="{FF2B5EF4-FFF2-40B4-BE49-F238E27FC236}">
                <a16:creationId xmlns:a16="http://schemas.microsoft.com/office/drawing/2014/main" id="{98E01D03-18ED-4EA7-96F8-5744B453A4B5}"/>
              </a:ext>
            </a:extLst>
          </p:cNvPr>
          <p:cNvSpPr/>
          <p:nvPr/>
        </p:nvSpPr>
        <p:spPr>
          <a:xfrm>
            <a:off x="505778" y="47625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80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120346-2676-79A7-B396-B09B7503812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1959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There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big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zoo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our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city.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lovely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animals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there.</a:t>
            </a:r>
            <a:endParaRPr lang="zh-CN" altLang="en-US" sz="32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4D57630-4650-676E-6C0D-49A5FC7317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975070"/>
              </p:ext>
            </p:extLst>
          </p:nvPr>
        </p:nvGraphicFramePr>
        <p:xfrm>
          <a:off x="381000" y="2759431"/>
          <a:ext cx="11430000" cy="1931162"/>
        </p:xfrm>
        <a:graphic>
          <a:graphicData uri="http://schemas.openxmlformats.org/drawingml/2006/table">
            <a:tbl>
              <a:tblPr firstRow="1" firstCol="1" bandRow="1"/>
              <a:tblGrid>
                <a:gridCol w="11430000">
                  <a:extLst>
                    <a:ext uri="{9D8B030D-6E8A-4147-A177-3AD203B41FA5}">
                      <a16:colId xmlns:a16="http://schemas.microsoft.com/office/drawing/2014/main" val="690747340"/>
                    </a:ext>
                  </a:extLst>
                </a:gridCol>
              </a:tblGrid>
              <a:tr h="169341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3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kangaroo.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six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large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Australian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moves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jumping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legs.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babies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pouch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育儿袋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stomach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腹部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415" marR="1841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960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690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8877707-DFE6-DAC9-2F4F-0148CDBA8D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519879"/>
              </p:ext>
            </p:extLst>
          </p:nvPr>
        </p:nvGraphicFramePr>
        <p:xfrm>
          <a:off x="381000" y="753851"/>
          <a:ext cx="11430000" cy="5793486"/>
        </p:xfrm>
        <a:graphic>
          <a:graphicData uri="http://schemas.openxmlformats.org/drawingml/2006/table">
            <a:tbl>
              <a:tblPr firstRow="1" firstCol="1" bandRow="1"/>
              <a:tblGrid>
                <a:gridCol w="11430000">
                  <a:extLst>
                    <a:ext uri="{9D8B030D-6E8A-4147-A177-3AD203B41FA5}">
                      <a16:colId xmlns:a16="http://schemas.microsoft.com/office/drawing/2014/main" val="3861456731"/>
                    </a:ext>
                  </a:extLst>
                </a:gridCol>
              </a:tblGrid>
              <a:tr h="169341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30000"/>
                        </a:lnSpc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Peter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lion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South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Africa.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meat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-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eating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animal.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Today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Peter’s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fifth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birthday.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workers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zoo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having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birthday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party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him.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415" marR="1841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122411"/>
                  </a:ext>
                </a:extLst>
              </a:tr>
              <a:tr h="1138682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30000"/>
                        </a:lnSpc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elephant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named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trunk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象鼻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South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Africa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too.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He’s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ten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old.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drawing.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415" marR="1841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3509858"/>
                  </a:ext>
                </a:extLst>
              </a:tr>
              <a:tr h="1138682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3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Tuantuan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panda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mountain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Sichuan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bamboo.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sleeps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415" marR="1841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4257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32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8C800F-0D23-D035-D9B5-A62837657034}"/>
              </a:ext>
            </a:extLst>
          </p:cNvPr>
          <p:cNvSpPr txBox="1">
            <a:spLocks/>
          </p:cNvSpPr>
          <p:nvPr/>
        </p:nvSpPr>
        <p:spPr>
          <a:xfrm>
            <a:off x="381000" y="1044038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Tuantuan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continent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大洲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Tuantuan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Mina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1d10">
            <a:extLst>
              <a:ext uri="{FF2B5EF4-FFF2-40B4-BE49-F238E27FC236}">
                <a16:creationId xmlns:a16="http://schemas.microsoft.com/office/drawing/2014/main" id="{965D495E-8691-47F6-B072-212728334211}"/>
              </a:ext>
            </a:extLst>
          </p:cNvPr>
          <p:cNvSpPr/>
          <p:nvPr/>
        </p:nvSpPr>
        <p:spPr>
          <a:xfrm>
            <a:off x="505778" y="304251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24159">
            <a:extLst>
              <a:ext uri="{FF2B5EF4-FFF2-40B4-BE49-F238E27FC236}">
                <a16:creationId xmlns:a16="http://schemas.microsoft.com/office/drawing/2014/main" id="{F4C7DB8D-54D4-4CA2-A6E1-E21CE3B81A9A}"/>
              </a:ext>
            </a:extLst>
          </p:cNvPr>
          <p:cNvSpPr/>
          <p:nvPr/>
        </p:nvSpPr>
        <p:spPr>
          <a:xfrm>
            <a:off x="505778" y="114055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78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2AB33E-AB5A-1FAF-0B4C-4B99056B949F}"/>
              </a:ext>
            </a:extLst>
          </p:cNvPr>
          <p:cNvSpPr txBox="1">
            <a:spLocks/>
          </p:cNvSpPr>
          <p:nvPr/>
        </p:nvSpPr>
        <p:spPr>
          <a:xfrm>
            <a:off x="381000" y="664028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eleven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Tuantuan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grass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bamboo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babies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stomach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Tuantuan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draw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trunk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115a">
            <a:extLst>
              <a:ext uri="{FF2B5EF4-FFF2-40B4-BE49-F238E27FC236}">
                <a16:creationId xmlns:a16="http://schemas.microsoft.com/office/drawing/2014/main" id="{BB0764A8-14C7-4E01-8BF5-CFD6154A0B5C}"/>
              </a:ext>
            </a:extLst>
          </p:cNvPr>
          <p:cNvSpPr/>
          <p:nvPr/>
        </p:nvSpPr>
        <p:spPr>
          <a:xfrm>
            <a:off x="505778" y="329648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b53a1">
            <a:extLst>
              <a:ext uri="{FF2B5EF4-FFF2-40B4-BE49-F238E27FC236}">
                <a16:creationId xmlns:a16="http://schemas.microsoft.com/office/drawing/2014/main" id="{DEC87DC4-B641-4E27-ADEE-39EC02C2136E}"/>
              </a:ext>
            </a:extLst>
          </p:cNvPr>
          <p:cNvSpPr/>
          <p:nvPr/>
        </p:nvSpPr>
        <p:spPr>
          <a:xfrm>
            <a:off x="505778" y="202851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a8255">
            <a:extLst>
              <a:ext uri="{FF2B5EF4-FFF2-40B4-BE49-F238E27FC236}">
                <a16:creationId xmlns:a16="http://schemas.microsoft.com/office/drawing/2014/main" id="{D1A41818-047E-4F40-93CD-4F7A9E084A78}"/>
              </a:ext>
            </a:extLst>
          </p:cNvPr>
          <p:cNvSpPr/>
          <p:nvPr/>
        </p:nvSpPr>
        <p:spPr>
          <a:xfrm>
            <a:off x="505778" y="76054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00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Fantastic friends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26CFD49-FE1E-C0C5-8D30-F1BBEE061C30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himself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behind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b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意想不到的事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shelves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pleasure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findings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clever.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themselves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mirror.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鸽子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f83a5">
            <a:extLst>
              <a:ext uri="{FF2B5EF4-FFF2-40B4-BE49-F238E27FC236}">
                <a16:creationId xmlns:a16="http://schemas.microsoft.com/office/drawing/2014/main" id="{DDD748BB-CA09-448A-B7EB-52A7EDA976B1}"/>
              </a:ext>
            </a:extLst>
          </p:cNvPr>
          <p:cNvSpPr/>
          <p:nvPr/>
        </p:nvSpPr>
        <p:spPr>
          <a:xfrm>
            <a:off x="2237740" y="5726956"/>
            <a:ext cx="22305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pigeon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2" name="A_e8506">
            <a:extLst>
              <a:ext uri="{FF2B5EF4-FFF2-40B4-BE49-F238E27FC236}">
                <a16:creationId xmlns:a16="http://schemas.microsoft.com/office/drawing/2014/main" id="{709A6855-58AC-41E9-BD4A-B5902B06D4E9}"/>
              </a:ext>
            </a:extLst>
          </p:cNvPr>
          <p:cNvSpPr/>
          <p:nvPr/>
        </p:nvSpPr>
        <p:spPr>
          <a:xfrm>
            <a:off x="5987987" y="4617484"/>
            <a:ext cx="416553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recognize/recognise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1" name="A_d05a7">
            <a:extLst>
              <a:ext uri="{FF2B5EF4-FFF2-40B4-BE49-F238E27FC236}">
                <a16:creationId xmlns:a16="http://schemas.microsoft.com/office/drawing/2014/main" id="{A583B0DD-D7E8-4864-9218-92C442770F15}"/>
              </a:ext>
            </a:extLst>
          </p:cNvPr>
          <p:cNvSpPr/>
          <p:nvPr/>
        </p:nvSpPr>
        <p:spPr>
          <a:xfrm>
            <a:off x="6599492" y="3508012"/>
            <a:ext cx="250977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research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0" name="A_26aec">
            <a:extLst>
              <a:ext uri="{FF2B5EF4-FFF2-40B4-BE49-F238E27FC236}">
                <a16:creationId xmlns:a16="http://schemas.microsoft.com/office/drawing/2014/main" id="{40497C7D-5F29-4BFF-80D7-6436D7DF8EF8}"/>
              </a:ext>
            </a:extLst>
          </p:cNvPr>
          <p:cNvSpPr/>
          <p:nvPr/>
        </p:nvSpPr>
        <p:spPr>
          <a:xfrm>
            <a:off x="2201101" y="2953276"/>
            <a:ext cx="22860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several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9" name="A_836dc">
            <a:extLst>
              <a:ext uri="{FF2B5EF4-FFF2-40B4-BE49-F238E27FC236}">
                <a16:creationId xmlns:a16="http://schemas.microsoft.com/office/drawing/2014/main" id="{8DC54142-16FE-4B4A-85AC-12673AAC724B}"/>
              </a:ext>
            </a:extLst>
          </p:cNvPr>
          <p:cNvSpPr/>
          <p:nvPr/>
        </p:nvSpPr>
        <p:spPr>
          <a:xfrm>
            <a:off x="459740" y="2398540"/>
            <a:ext cx="24654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surprise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13E88B-C505-E0B5-3615-C7DD8286C9E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38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like the film we watched yesterday. It’s too</a:t>
            </a:r>
            <a:b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(scare).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riding a horse and my mother is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(feed) chickens on the farm.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Yangtze River is about 6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kilometre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long.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it is wonderful enough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some people think it is so </a:t>
            </a:r>
            <a:b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(bored). 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They’re singing loudly and dancing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(mad) at the party.</a:t>
            </a:r>
            <a:r>
              <a:rPr lang="en-US" altLang="zh-CN" sz="30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  <p:sp>
        <p:nvSpPr>
          <p:cNvPr id="12" name="A_e6482">
            <a:extLst>
              <a:ext uri="{FF2B5EF4-FFF2-40B4-BE49-F238E27FC236}">
                <a16:creationId xmlns:a16="http://schemas.microsoft.com/office/drawing/2014/main" id="{8E5B0FB7-267D-49B1-9F77-1F365C17373F}"/>
              </a:ext>
            </a:extLst>
          </p:cNvPr>
          <p:cNvSpPr/>
          <p:nvPr/>
        </p:nvSpPr>
        <p:spPr>
          <a:xfrm>
            <a:off x="6501257" y="5979160"/>
            <a:ext cx="2289239" cy="44809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madly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1" name="A_36d24">
            <a:extLst>
              <a:ext uri="{FF2B5EF4-FFF2-40B4-BE49-F238E27FC236}">
                <a16:creationId xmlns:a16="http://schemas.microsoft.com/office/drawing/2014/main" id="{11562703-71EC-49AB-8A9A-F6415721563F}"/>
              </a:ext>
            </a:extLst>
          </p:cNvPr>
          <p:cNvSpPr/>
          <p:nvPr/>
        </p:nvSpPr>
        <p:spPr>
          <a:xfrm>
            <a:off x="370840" y="5384800"/>
            <a:ext cx="23527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boring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0" name="A_0bc53">
            <a:extLst>
              <a:ext uri="{FF2B5EF4-FFF2-40B4-BE49-F238E27FC236}">
                <a16:creationId xmlns:a16="http://schemas.microsoft.com/office/drawing/2014/main" id="{D718B3C0-CA9C-47F0-91A5-802DDDC8C3A4}"/>
              </a:ext>
            </a:extLst>
          </p:cNvPr>
          <p:cNvSpPr/>
          <p:nvPr/>
        </p:nvSpPr>
        <p:spPr>
          <a:xfrm>
            <a:off x="6373432" y="3601720"/>
            <a:ext cx="298246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kilometres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9" name="A_6e971">
            <a:extLst>
              <a:ext uri="{FF2B5EF4-FFF2-40B4-BE49-F238E27FC236}">
                <a16:creationId xmlns:a16="http://schemas.microsoft.com/office/drawing/2014/main" id="{982FF64E-792E-4ADC-B5F8-D41945F4B814}"/>
              </a:ext>
            </a:extLst>
          </p:cNvPr>
          <p:cNvSpPr/>
          <p:nvPr/>
        </p:nvSpPr>
        <p:spPr>
          <a:xfrm>
            <a:off x="6798120" y="2413000"/>
            <a:ext cx="2459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feeding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8" name="A_03720">
            <a:extLst>
              <a:ext uri="{FF2B5EF4-FFF2-40B4-BE49-F238E27FC236}">
                <a16:creationId xmlns:a16="http://schemas.microsoft.com/office/drawing/2014/main" id="{B339C295-7631-4FE6-88B7-B2AA74692FDE}"/>
              </a:ext>
            </a:extLst>
          </p:cNvPr>
          <p:cNvSpPr/>
          <p:nvPr/>
        </p:nvSpPr>
        <p:spPr>
          <a:xfrm>
            <a:off x="466090" y="1818640"/>
            <a:ext cx="21416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scary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31663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B780BF-8D4A-42AA-B982-C4188988C6C7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pigeon is looking at _______ in the water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itself 	         B. myself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yourself	D. ourselves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Nancy is your younger sister. You’d better _______ with her. You should get on well with 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argue	         B. not argue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argue	D. not to argue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c81a">
            <a:extLst>
              <a:ext uri="{FF2B5EF4-FFF2-40B4-BE49-F238E27FC236}">
                <a16:creationId xmlns:a16="http://schemas.microsoft.com/office/drawing/2014/main" id="{001E3523-87CD-47A3-9621-55C2C4A3CEDC}"/>
              </a:ext>
            </a:extLst>
          </p:cNvPr>
          <p:cNvSpPr/>
          <p:nvPr/>
        </p:nvSpPr>
        <p:spPr>
          <a:xfrm>
            <a:off x="505778" y="34817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b95f">
            <a:extLst>
              <a:ext uri="{FF2B5EF4-FFF2-40B4-BE49-F238E27FC236}">
                <a16:creationId xmlns:a16="http://schemas.microsoft.com/office/drawing/2014/main" id="{DAB55E70-5F79-466C-81C9-E8EDDDA2C9FC}"/>
              </a:ext>
            </a:extLst>
          </p:cNvPr>
          <p:cNvSpPr/>
          <p:nvPr/>
        </p:nvSpPr>
        <p:spPr>
          <a:xfrm>
            <a:off x="505778" y="157979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70AC13-C043-1380-2C05-D8761D7CFA28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amazing it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Shenzhou 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ⅩⅧ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members raise fish for the first time in Tiangong space station.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	                 B. How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an	        D. How 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little sister isn’t _______ to go to school. She has to stay at home.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enough old	         B. old enough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enough young	D. young enough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d7fa">
            <a:extLst>
              <a:ext uri="{FF2B5EF4-FFF2-40B4-BE49-F238E27FC236}">
                <a16:creationId xmlns:a16="http://schemas.microsoft.com/office/drawing/2014/main" id="{F14F8284-03B9-49A2-9827-F22A04456847}"/>
              </a:ext>
            </a:extLst>
          </p:cNvPr>
          <p:cNvSpPr/>
          <p:nvPr/>
        </p:nvSpPr>
        <p:spPr>
          <a:xfrm>
            <a:off x="505778" y="34817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34d8f">
            <a:extLst>
              <a:ext uri="{FF2B5EF4-FFF2-40B4-BE49-F238E27FC236}">
                <a16:creationId xmlns:a16="http://schemas.microsoft.com/office/drawing/2014/main" id="{0F20B94D-6CC6-4C30-B3AA-3A9F2954677D}"/>
              </a:ext>
            </a:extLst>
          </p:cNvPr>
          <p:cNvSpPr/>
          <p:nvPr/>
        </p:nvSpPr>
        <p:spPr>
          <a:xfrm>
            <a:off x="505778" y="9458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93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86497A-3C30-39C5-8327-E67370C88B3C}"/>
              </a:ext>
            </a:extLst>
          </p:cNvPr>
          <p:cNvSpPr txBox="1">
            <a:spLocks/>
          </p:cNvSpPr>
          <p:nvPr/>
        </p:nvSpPr>
        <p:spPr>
          <a:xfrm>
            <a:off x="381000" y="652153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 health is as _______ as body health.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important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more important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more important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most important </a:t>
            </a:r>
            <a:endParaRPr lang="zh-CN" altLang="en-US" sz="3200" dirty="0"/>
          </a:p>
        </p:txBody>
      </p:sp>
      <p:sp>
        <p:nvSpPr>
          <p:cNvPr id="4" name="A_010fb">
            <a:extLst>
              <a:ext uri="{FF2B5EF4-FFF2-40B4-BE49-F238E27FC236}">
                <a16:creationId xmlns:a16="http://schemas.microsoft.com/office/drawing/2014/main" id="{FFAA8DF0-8EE2-463D-A8F6-BCFCD16046E1}"/>
              </a:ext>
            </a:extLst>
          </p:cNvPr>
          <p:cNvSpPr/>
          <p:nvPr/>
        </p:nvSpPr>
        <p:spPr>
          <a:xfrm>
            <a:off x="505778" y="74867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90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D9F9401-6277-DCB0-E48E-F65113C0DB0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223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［跨学科·语文］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《山行》是一首多么美的诗啊！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 poem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外面正在刮大风，因此你最好待在家里。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wind is blowing strongly outside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home.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蒂姆正在电视上看赛船。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 races on TV.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我哥哥正在到处找他的车。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is looking for his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博物馆里有两百多种蝴蝶。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200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butterflies in the museum.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A_cd006">
            <a:extLst>
              <a:ext uri="{FF2B5EF4-FFF2-40B4-BE49-F238E27FC236}">
                <a16:creationId xmlns:a16="http://schemas.microsoft.com/office/drawing/2014/main" id="{23675B88-F600-481B-B7F9-B7994AAA81A0}"/>
              </a:ext>
            </a:extLst>
          </p:cNvPr>
          <p:cNvSpPr/>
          <p:nvPr/>
        </p:nvSpPr>
        <p:spPr>
          <a:xfrm>
            <a:off x="4736338" y="5793232"/>
            <a:ext cx="3235389" cy="36435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kinds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3" name="A_1c8cb">
            <a:extLst>
              <a:ext uri="{FF2B5EF4-FFF2-40B4-BE49-F238E27FC236}">
                <a16:creationId xmlns:a16="http://schemas.microsoft.com/office/drawing/2014/main" id="{A7200AD7-5F75-46A5-B491-DB72FA6075CF}"/>
              </a:ext>
            </a:extLst>
          </p:cNvPr>
          <p:cNvSpPr/>
          <p:nvPr/>
        </p:nvSpPr>
        <p:spPr>
          <a:xfrm>
            <a:off x="1359789" y="5793232"/>
            <a:ext cx="3262313" cy="36435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over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12" name="A_dbc92">
            <a:extLst>
              <a:ext uri="{FF2B5EF4-FFF2-40B4-BE49-F238E27FC236}">
                <a16:creationId xmlns:a16="http://schemas.microsoft.com/office/drawing/2014/main" id="{2B16F50F-BEE5-44DC-BA97-1479DA115E1E}"/>
              </a:ext>
            </a:extLst>
          </p:cNvPr>
          <p:cNvSpPr/>
          <p:nvPr/>
        </p:nvSpPr>
        <p:spPr>
          <a:xfrm>
            <a:off x="5390261" y="4854448"/>
            <a:ext cx="4833874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here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and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1" name="A_cebc5">
            <a:extLst>
              <a:ext uri="{FF2B5EF4-FFF2-40B4-BE49-F238E27FC236}">
                <a16:creationId xmlns:a16="http://schemas.microsoft.com/office/drawing/2014/main" id="{D2AF9761-BF31-427B-979D-989020AF4244}"/>
              </a:ext>
            </a:extLst>
          </p:cNvPr>
          <p:cNvSpPr/>
          <p:nvPr/>
        </p:nvSpPr>
        <p:spPr>
          <a:xfrm>
            <a:off x="1085152" y="3915664"/>
            <a:ext cx="3727513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watching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10" name="A_582ec">
            <a:extLst>
              <a:ext uri="{FF2B5EF4-FFF2-40B4-BE49-F238E27FC236}">
                <a16:creationId xmlns:a16="http://schemas.microsoft.com/office/drawing/2014/main" id="{A4ED64E3-3A2A-4FEA-BB52-890CA35C46A7}"/>
              </a:ext>
            </a:extLst>
          </p:cNvPr>
          <p:cNvSpPr/>
          <p:nvPr/>
        </p:nvSpPr>
        <p:spPr>
          <a:xfrm>
            <a:off x="7739952" y="2507488"/>
            <a:ext cx="3627501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better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9" name="A_cbcd8">
            <a:extLst>
              <a:ext uri="{FF2B5EF4-FFF2-40B4-BE49-F238E27FC236}">
                <a16:creationId xmlns:a16="http://schemas.microsoft.com/office/drawing/2014/main" id="{C96F0AEB-57FC-4BD4-8B1F-8CC2F90CB504}"/>
              </a:ext>
            </a:extLst>
          </p:cNvPr>
          <p:cNvSpPr/>
          <p:nvPr/>
        </p:nvSpPr>
        <p:spPr>
          <a:xfrm>
            <a:off x="370840" y="1568704"/>
            <a:ext cx="3135376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What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17485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0D02E85-4CCF-19FB-57DA-8DA4139F8A52}"/>
              </a:ext>
            </a:extLst>
          </p:cNvPr>
          <p:cNvSpPr txBox="1">
            <a:spLocks/>
          </p:cNvSpPr>
          <p:nvPr/>
        </p:nvSpPr>
        <p:spPr>
          <a:xfrm>
            <a:off x="381000" y="4413103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water	B. friends          C. fruit	D. animals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asks	         B. answers        C. tells	D. cries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about	B. of                   C. with	D.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44327">
            <a:extLst>
              <a:ext uri="{FF2B5EF4-FFF2-40B4-BE49-F238E27FC236}">
                <a16:creationId xmlns:a16="http://schemas.microsoft.com/office/drawing/2014/main" id="{35842AF1-5106-4C16-BE22-F015725D61B1}"/>
              </a:ext>
            </a:extLst>
          </p:cNvPr>
          <p:cNvSpPr/>
          <p:nvPr/>
        </p:nvSpPr>
        <p:spPr>
          <a:xfrm>
            <a:off x="505778" y="5777591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A_26238">
            <a:extLst>
              <a:ext uri="{FF2B5EF4-FFF2-40B4-BE49-F238E27FC236}">
                <a16:creationId xmlns:a16="http://schemas.microsoft.com/office/drawing/2014/main" id="{6F6FDFBA-1941-4620-83F5-0988CE89E3B9}"/>
              </a:ext>
            </a:extLst>
          </p:cNvPr>
          <p:cNvSpPr/>
          <p:nvPr/>
        </p:nvSpPr>
        <p:spPr>
          <a:xfrm>
            <a:off x="505778" y="51436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7434A3-CF90-D6EE-D37B-3022DCD29F78}"/>
              </a:ext>
            </a:extLst>
          </p:cNvPr>
          <p:cNvSpPr txBox="1">
            <a:spLocks/>
          </p:cNvSpPr>
          <p:nvPr/>
        </p:nvSpPr>
        <p:spPr>
          <a:xfrm>
            <a:off x="381000" y="1179525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monkey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db7f">
            <a:extLst>
              <a:ext uri="{FF2B5EF4-FFF2-40B4-BE49-F238E27FC236}">
                <a16:creationId xmlns:a16="http://schemas.microsoft.com/office/drawing/2014/main" id="{250E0A00-E73C-4B54-807C-7400899AF378}"/>
              </a:ext>
            </a:extLst>
          </p:cNvPr>
          <p:cNvSpPr/>
          <p:nvPr/>
        </p:nvSpPr>
        <p:spPr>
          <a:xfrm>
            <a:off x="505778" y="450962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10</TotalTime>
  <Words>1306</Words>
  <Application>Microsoft Office PowerPoint</Application>
  <PresentationFormat>宽屏</PresentationFormat>
  <Paragraphs>134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2025-09-10T01:58:22Z</dcterms:created>
  <dcterms:modified xsi:type="dcterms:W3CDTF">2025-09-11T05:29:43Z</dcterms:modified>
</cp:coreProperties>
</file>