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3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81" d="100"/>
          <a:sy n="81" d="100"/>
        </p:scale>
        <p:origin x="90" y="10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Understanding ideas(Grammar)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Understanding ideas(Grammar)</a:t>
            </a: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1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 new start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5A0AC9D-AE22-CBE0-64CE-CD996CE87309}"/>
              </a:ext>
            </a:extLst>
          </p:cNvPr>
          <p:cNvSpPr txBox="1">
            <a:spLocks/>
          </p:cNvSpPr>
          <p:nvPr/>
        </p:nvSpPr>
        <p:spPr>
          <a:xfrm>
            <a:off x="381000" y="605195"/>
            <a:ext cx="11430000" cy="6038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Junk food is harmful to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(you) health. You’d better not have it.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is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(he) pencil. It’s on the desk.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want to play football with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(I) friend.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Mrs Miller is kind and we all like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(she).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Thank you for your party and meal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Green. We enjoyed </a:t>
            </a:r>
            <a:b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(we) here.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Andy and Alan are my cousins. And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(they) father is my mother’s brother.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40bea">
            <a:extLst>
              <a:ext uri="{FF2B5EF4-FFF2-40B4-BE49-F238E27FC236}">
                <a16:creationId xmlns:a16="http://schemas.microsoft.com/office/drawing/2014/main" id="{879C937C-2BF1-4192-B054-5E770BE3859A}"/>
              </a:ext>
            </a:extLst>
          </p:cNvPr>
          <p:cNvSpPr/>
          <p:nvPr/>
        </p:nvSpPr>
        <p:spPr>
          <a:xfrm>
            <a:off x="6571933" y="5456595"/>
            <a:ext cx="2057463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e7c53">
            <a:extLst>
              <a:ext uri="{FF2B5EF4-FFF2-40B4-BE49-F238E27FC236}">
                <a16:creationId xmlns:a16="http://schemas.microsoft.com/office/drawing/2014/main" id="{E537026A-52F8-4B8F-920A-A02FA29B6824}"/>
              </a:ext>
            </a:extLst>
          </p:cNvPr>
          <p:cNvSpPr/>
          <p:nvPr/>
        </p:nvSpPr>
        <p:spPr>
          <a:xfrm>
            <a:off x="370840" y="4862235"/>
            <a:ext cx="277660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ourselves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452a7">
            <a:extLst>
              <a:ext uri="{FF2B5EF4-FFF2-40B4-BE49-F238E27FC236}">
                <a16:creationId xmlns:a16="http://schemas.microsoft.com/office/drawing/2014/main" id="{ACB846EB-75C9-4235-890A-FADA08745DFC}"/>
              </a:ext>
            </a:extLst>
          </p:cNvPr>
          <p:cNvSpPr/>
          <p:nvPr/>
        </p:nvSpPr>
        <p:spPr>
          <a:xfrm>
            <a:off x="6156770" y="3673515"/>
            <a:ext cx="182410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ced91">
            <a:extLst>
              <a:ext uri="{FF2B5EF4-FFF2-40B4-BE49-F238E27FC236}">
                <a16:creationId xmlns:a16="http://schemas.microsoft.com/office/drawing/2014/main" id="{619CDB80-F213-452A-8BEC-DD7915679105}"/>
              </a:ext>
            </a:extLst>
          </p:cNvPr>
          <p:cNvSpPr/>
          <p:nvPr/>
        </p:nvSpPr>
        <p:spPr>
          <a:xfrm>
            <a:off x="5163503" y="3079155"/>
            <a:ext cx="1781238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02787">
            <a:extLst>
              <a:ext uri="{FF2B5EF4-FFF2-40B4-BE49-F238E27FC236}">
                <a16:creationId xmlns:a16="http://schemas.microsoft.com/office/drawing/2014/main" id="{11602FDF-EFBF-47B6-BAAF-7466CC5AF22D}"/>
              </a:ext>
            </a:extLst>
          </p:cNvPr>
          <p:cNvSpPr/>
          <p:nvPr/>
        </p:nvSpPr>
        <p:spPr>
          <a:xfrm>
            <a:off x="1375728" y="2484795"/>
            <a:ext cx="1738376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38489">
            <a:extLst>
              <a:ext uri="{FF2B5EF4-FFF2-40B4-BE49-F238E27FC236}">
                <a16:creationId xmlns:a16="http://schemas.microsoft.com/office/drawing/2014/main" id="{B31A2B03-8A39-4478-BA4F-C48DEE6B0173}"/>
              </a:ext>
            </a:extLst>
          </p:cNvPr>
          <p:cNvSpPr/>
          <p:nvPr/>
        </p:nvSpPr>
        <p:spPr>
          <a:xfrm>
            <a:off x="4580890" y="1296075"/>
            <a:ext cx="2035239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3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B2B4514-ADE8-7525-A195-F0D96585B412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 is _______ English teacher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is in the classroom.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ours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our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we	                  D. us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Robinsons love seeing the world. _______ have been to many interesting places.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We	                 B. They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You	                 D. I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29627">
            <a:extLst>
              <a:ext uri="{FF2B5EF4-FFF2-40B4-BE49-F238E27FC236}">
                <a16:creationId xmlns:a16="http://schemas.microsoft.com/office/drawing/2014/main" id="{BF2D9134-F80E-4BE3-B48E-6F827F496D01}"/>
              </a:ext>
            </a:extLst>
          </p:cNvPr>
          <p:cNvSpPr/>
          <p:nvPr/>
        </p:nvSpPr>
        <p:spPr>
          <a:xfrm>
            <a:off x="505778" y="379984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2" name="A_96de1">
            <a:extLst>
              <a:ext uri="{FF2B5EF4-FFF2-40B4-BE49-F238E27FC236}">
                <a16:creationId xmlns:a16="http://schemas.microsoft.com/office/drawing/2014/main" id="{5E50A02B-CA52-4117-B972-4699FD6ED029}"/>
              </a:ext>
            </a:extLst>
          </p:cNvPr>
          <p:cNvSpPr/>
          <p:nvPr/>
        </p:nvSpPr>
        <p:spPr>
          <a:xfrm>
            <a:off x="505778" y="1263904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492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CA09CA1-4930-BFD1-C790-6BDC4454EEA2}"/>
              </a:ext>
            </a:extLst>
          </p:cNvPr>
          <p:cNvSpPr txBox="1">
            <a:spLocks/>
          </p:cNvSpPr>
          <p:nvPr/>
        </p:nvSpPr>
        <p:spPr>
          <a:xfrm>
            <a:off x="381000" y="885800"/>
            <a:ext cx="114300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［人与自我·乐学善学］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sister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enjoys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singing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subject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music.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arrive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Changchun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tomorrow.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herself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hers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ced82">
            <a:extLst>
              <a:ext uri="{FF2B5EF4-FFF2-40B4-BE49-F238E27FC236}">
                <a16:creationId xmlns:a16="http://schemas.microsoft.com/office/drawing/2014/main" id="{C3B4C0F2-3A29-4C9D-ABF6-397A33C91B0F}"/>
              </a:ext>
            </a:extLst>
          </p:cNvPr>
          <p:cNvSpPr/>
          <p:nvPr/>
        </p:nvSpPr>
        <p:spPr>
          <a:xfrm>
            <a:off x="505778" y="3518256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2" name="A_40bff">
            <a:extLst>
              <a:ext uri="{FF2B5EF4-FFF2-40B4-BE49-F238E27FC236}">
                <a16:creationId xmlns:a16="http://schemas.microsoft.com/office/drawing/2014/main" id="{38FB25EC-D7BC-4BC0-91FB-12159D76D8F8}"/>
              </a:ext>
            </a:extLst>
          </p:cNvPr>
          <p:cNvSpPr/>
          <p:nvPr/>
        </p:nvSpPr>
        <p:spPr>
          <a:xfrm>
            <a:off x="505778" y="98232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332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501B684-A3E5-CCB5-FC02-C76499115CD0}"/>
              </a:ext>
            </a:extLst>
          </p:cNvPr>
          <p:cNvSpPr txBox="1">
            <a:spLocks/>
          </p:cNvSpPr>
          <p:nvPr/>
        </p:nvSpPr>
        <p:spPr>
          <a:xfrm>
            <a:off x="381000" y="851948"/>
            <a:ext cx="114300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schoolbag.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They’re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Lucy’s.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天津中考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sister is in the school tennis team. I’m proud of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	         B. I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	D. My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her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5eb39">
            <a:extLst>
              <a:ext uri="{FF2B5EF4-FFF2-40B4-BE49-F238E27FC236}">
                <a16:creationId xmlns:a16="http://schemas.microsoft.com/office/drawing/2014/main" id="{70A5A187-A5BE-4050-9373-B125E5FD385B}"/>
              </a:ext>
            </a:extLst>
          </p:cNvPr>
          <p:cNvSpPr/>
          <p:nvPr/>
        </p:nvSpPr>
        <p:spPr>
          <a:xfrm>
            <a:off x="505778" y="348440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2" name="A_87b4b">
            <a:extLst>
              <a:ext uri="{FF2B5EF4-FFF2-40B4-BE49-F238E27FC236}">
                <a16:creationId xmlns:a16="http://schemas.microsoft.com/office/drawing/2014/main" id="{66CDB63B-550D-485F-9345-FB6703843420}"/>
              </a:ext>
            </a:extLst>
          </p:cNvPr>
          <p:cNvSpPr/>
          <p:nvPr/>
        </p:nvSpPr>
        <p:spPr>
          <a:xfrm>
            <a:off x="505778" y="948468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466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9ACD386-DB26-45D2-38D7-04B1BE0D4A1B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6223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None/>
            </a:pPr>
            <a:r>
              <a:rPr lang="zh-CN" altLang="zh-CN" sz="27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27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7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27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7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今天天气不错。我们放风筝吧！</a:t>
            </a:r>
            <a:endParaRPr lang="zh-CN" altLang="zh-CN" sz="27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zh-CN" altLang="zh-CN" sz="27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7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a fine day today. Let’s fly kites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7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7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那个女孩是谁？她是你的姐姐吗？</a:t>
            </a:r>
            <a:endParaRPr lang="zh-CN" altLang="zh-CN" sz="27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 is the girl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</a:t>
            </a:r>
            <a:r>
              <a:rPr lang="zh-CN" altLang="zh-CN" sz="27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7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7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7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7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sister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7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7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迈克是一个诚实的男孩。我们都信任他。</a:t>
            </a:r>
            <a:endParaRPr lang="zh-CN" altLang="zh-CN" sz="27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Mike is an honest boy. </a:t>
            </a:r>
            <a:r>
              <a:rPr lang="zh-CN" altLang="zh-CN" sz="27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7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all trust </a:t>
            </a:r>
            <a:r>
              <a:rPr lang="zh-CN" altLang="zh-CN" sz="27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7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7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7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7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我和我的朋友喜欢运动。放学后我们经常一起打篮球。</a:t>
            </a:r>
            <a:endParaRPr lang="zh-CN" altLang="zh-CN" sz="27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friends </a:t>
            </a:r>
            <a:r>
              <a:rPr lang="zh-CN" altLang="zh-CN" sz="27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7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7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7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7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like sports. </a:t>
            </a:r>
            <a:r>
              <a:rPr lang="zh-CN" altLang="zh-CN" sz="27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7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often play basketball together after school.</a:t>
            </a:r>
            <a:r>
              <a:rPr lang="en-US" altLang="zh-CN" sz="27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7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7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她可以自己打扫她的卧室。她不需要她的父母的帮助。</a:t>
            </a:r>
            <a:endParaRPr lang="zh-CN" altLang="zh-CN" sz="27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can clean up </a:t>
            </a:r>
            <a:r>
              <a:rPr lang="zh-CN" altLang="zh-CN" sz="27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7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bedroom by herself. </a:t>
            </a:r>
            <a:r>
              <a:rPr lang="zh-CN" altLang="zh-CN" sz="27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7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doesn’t need</a:t>
            </a:r>
            <a:b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7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7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parents’ help.</a:t>
            </a:r>
            <a:r>
              <a:rPr lang="en-US" altLang="zh-CN" sz="27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7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A_317e2">
            <a:extLst>
              <a:ext uri="{FF2B5EF4-FFF2-40B4-BE49-F238E27FC236}">
                <a16:creationId xmlns:a16="http://schemas.microsoft.com/office/drawing/2014/main" id="{D571052B-EC5A-47EC-B1BE-EC6DA4B4D1F0}"/>
              </a:ext>
            </a:extLst>
          </p:cNvPr>
          <p:cNvSpPr/>
          <p:nvPr/>
        </p:nvSpPr>
        <p:spPr>
          <a:xfrm>
            <a:off x="456565" y="6061456"/>
            <a:ext cx="1778064" cy="35133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7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zh-CN" altLang="zh-CN" sz="27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0" name="A_7cf22">
            <a:extLst>
              <a:ext uri="{FF2B5EF4-FFF2-40B4-BE49-F238E27FC236}">
                <a16:creationId xmlns:a16="http://schemas.microsoft.com/office/drawing/2014/main" id="{0EAB9B53-ADA3-4CAF-95EA-916A181153C5}"/>
              </a:ext>
            </a:extLst>
          </p:cNvPr>
          <p:cNvSpPr/>
          <p:nvPr/>
        </p:nvSpPr>
        <p:spPr>
          <a:xfrm>
            <a:off x="7178167" y="5608828"/>
            <a:ext cx="1816165" cy="37568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7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zh-CN" altLang="zh-CN" sz="27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9" name="A_54fc8">
            <a:extLst>
              <a:ext uri="{FF2B5EF4-FFF2-40B4-BE49-F238E27FC236}">
                <a16:creationId xmlns:a16="http://schemas.microsoft.com/office/drawing/2014/main" id="{2F774962-4B53-4889-BA14-FCCDAD313D40}"/>
              </a:ext>
            </a:extLst>
          </p:cNvPr>
          <p:cNvSpPr/>
          <p:nvPr/>
        </p:nvSpPr>
        <p:spPr>
          <a:xfrm>
            <a:off x="2904490" y="5608828"/>
            <a:ext cx="1778064" cy="37568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7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zh-CN" altLang="zh-CN" sz="27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8" name="A_28a75">
            <a:extLst>
              <a:ext uri="{FF2B5EF4-FFF2-40B4-BE49-F238E27FC236}">
                <a16:creationId xmlns:a16="http://schemas.microsoft.com/office/drawing/2014/main" id="{4FF3D47C-A688-404D-A936-33825D9EF118}"/>
              </a:ext>
            </a:extLst>
          </p:cNvPr>
          <p:cNvSpPr/>
          <p:nvPr/>
        </p:nvSpPr>
        <p:spPr>
          <a:xfrm>
            <a:off x="5979478" y="4250944"/>
            <a:ext cx="1759140" cy="37568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7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zh-CN" altLang="zh-CN" sz="27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3d143">
            <a:extLst>
              <a:ext uri="{FF2B5EF4-FFF2-40B4-BE49-F238E27FC236}">
                <a16:creationId xmlns:a16="http://schemas.microsoft.com/office/drawing/2014/main" id="{7D657073-08C2-428F-A7D4-C11AC494FD15}"/>
              </a:ext>
            </a:extLst>
          </p:cNvPr>
          <p:cNvSpPr/>
          <p:nvPr/>
        </p:nvSpPr>
        <p:spPr>
          <a:xfrm>
            <a:off x="2066290" y="4250944"/>
            <a:ext cx="2735326" cy="37568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7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zh-CN" altLang="zh-CN" sz="27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7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7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zh-CN" sz="27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cedef">
            <a:extLst>
              <a:ext uri="{FF2B5EF4-FFF2-40B4-BE49-F238E27FC236}">
                <a16:creationId xmlns:a16="http://schemas.microsoft.com/office/drawing/2014/main" id="{667A5488-18ED-4734-BCCF-037603A4AAF8}"/>
              </a:ext>
            </a:extLst>
          </p:cNvPr>
          <p:cNvSpPr/>
          <p:nvPr/>
        </p:nvSpPr>
        <p:spPr>
          <a:xfrm>
            <a:off x="6194044" y="3345688"/>
            <a:ext cx="1768539" cy="37568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7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zh-CN" altLang="zh-CN" sz="27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58e62">
            <a:extLst>
              <a:ext uri="{FF2B5EF4-FFF2-40B4-BE49-F238E27FC236}">
                <a16:creationId xmlns:a16="http://schemas.microsoft.com/office/drawing/2014/main" id="{FB5BA048-76C8-480A-842D-633F2A91F295}"/>
              </a:ext>
            </a:extLst>
          </p:cNvPr>
          <p:cNvSpPr/>
          <p:nvPr/>
        </p:nvSpPr>
        <p:spPr>
          <a:xfrm>
            <a:off x="3704717" y="3345688"/>
            <a:ext cx="1759141" cy="37568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7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zh-CN" altLang="zh-CN" sz="27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845cf">
            <a:extLst>
              <a:ext uri="{FF2B5EF4-FFF2-40B4-BE49-F238E27FC236}">
                <a16:creationId xmlns:a16="http://schemas.microsoft.com/office/drawing/2014/main" id="{FA14AE2D-0D43-4467-94DA-94D5E31B6EC6}"/>
              </a:ext>
            </a:extLst>
          </p:cNvPr>
          <p:cNvSpPr/>
          <p:nvPr/>
        </p:nvSpPr>
        <p:spPr>
          <a:xfrm>
            <a:off x="3315653" y="2440432"/>
            <a:ext cx="3211576" cy="37568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7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zh-CN" altLang="zh-CN" sz="27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7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7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zh-CN" altLang="zh-CN" sz="27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5245e">
            <a:extLst>
              <a:ext uri="{FF2B5EF4-FFF2-40B4-BE49-F238E27FC236}">
                <a16:creationId xmlns:a16="http://schemas.microsoft.com/office/drawing/2014/main" id="{3387196A-DE1F-4A9B-8813-C9792A6E2CD3}"/>
              </a:ext>
            </a:extLst>
          </p:cNvPr>
          <p:cNvSpPr/>
          <p:nvPr/>
        </p:nvSpPr>
        <p:spPr>
          <a:xfrm>
            <a:off x="370840" y="1535176"/>
            <a:ext cx="1530414" cy="37568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7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zh-CN" altLang="zh-CN" sz="27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412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  <p:bldP spid="9" grpId="0" animBg="1"/>
      <p:bldP spid="8" grpId="0" animBg="1"/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C23DAE1-8914-ECE1-03F4-D53EE96A1782}"/>
              </a:ext>
            </a:extLst>
          </p:cNvPr>
          <p:cNvSpPr txBox="1">
            <a:spLocks/>
          </p:cNvSpPr>
          <p:nvPr/>
        </p:nvSpPr>
        <p:spPr>
          <a:xfrm>
            <a:off x="381000" y="450274"/>
            <a:ext cx="11430000" cy="6202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句型转换。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tigers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best.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改为同义句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tigers.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photos.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改为同义句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nice.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改为复数句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nice.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That’s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computer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game.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改为同义句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computer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game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usually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goes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seven.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对画线部分提问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ea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ea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usually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ea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seven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Calibri" panose="020F0502020204030204" pitchFamily="34" charset="0"/>
                <a:ea typeface="楷体" panose="02010609060101010101" pitchFamily="49" charset="-122"/>
              </a:rPr>
              <a:t>  </a:t>
            </a:r>
            <a:endParaRPr lang="zh-CN" altLang="en-US" sz="2800" dirty="0"/>
          </a:p>
        </p:txBody>
      </p:sp>
      <p:sp>
        <p:nvSpPr>
          <p:cNvPr id="11" name="A_97608">
            <a:extLst>
              <a:ext uri="{FF2B5EF4-FFF2-40B4-BE49-F238E27FC236}">
                <a16:creationId xmlns:a16="http://schemas.microsoft.com/office/drawing/2014/main" id="{FE45DEA5-41AB-450D-A823-81286F535D71}"/>
              </a:ext>
            </a:extLst>
          </p:cNvPr>
          <p:cNvSpPr/>
          <p:nvPr/>
        </p:nvSpPr>
        <p:spPr>
          <a:xfrm>
            <a:off x="5139690" y="6094154"/>
            <a:ext cx="1697101" cy="41821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do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ea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0" name="A_c906d">
            <a:extLst>
              <a:ext uri="{FF2B5EF4-FFF2-40B4-BE49-F238E27FC236}">
                <a16:creationId xmlns:a16="http://schemas.microsoft.com/office/drawing/2014/main" id="{7916AFCE-0A69-4C8F-B853-D895959BDCBE}"/>
              </a:ext>
            </a:extLst>
          </p:cNvPr>
          <p:cNvSpPr/>
          <p:nvPr/>
        </p:nvSpPr>
        <p:spPr>
          <a:xfrm>
            <a:off x="370840" y="6094154"/>
            <a:ext cx="3656076" cy="41821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What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ea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does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ea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9" name="A_134db">
            <a:extLst>
              <a:ext uri="{FF2B5EF4-FFF2-40B4-BE49-F238E27FC236}">
                <a16:creationId xmlns:a16="http://schemas.microsoft.com/office/drawing/2014/main" id="{D9A2CF63-E9CC-41D1-92F7-984BC2E265A1}"/>
              </a:ext>
            </a:extLst>
          </p:cNvPr>
          <p:cNvSpPr/>
          <p:nvPr/>
        </p:nvSpPr>
        <p:spPr>
          <a:xfrm>
            <a:off x="4666552" y="4984682"/>
            <a:ext cx="20717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yours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8" name="A_c8145">
            <a:extLst>
              <a:ext uri="{FF2B5EF4-FFF2-40B4-BE49-F238E27FC236}">
                <a16:creationId xmlns:a16="http://schemas.microsoft.com/office/drawing/2014/main" id="{D1EED8A5-CF06-467C-B454-F6F8EA6EEFA8}"/>
              </a:ext>
            </a:extLst>
          </p:cNvPr>
          <p:cNvSpPr/>
          <p:nvPr/>
        </p:nvSpPr>
        <p:spPr>
          <a:xfrm>
            <a:off x="370840" y="4984682"/>
            <a:ext cx="20352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71cc7">
            <a:extLst>
              <a:ext uri="{FF2B5EF4-FFF2-40B4-BE49-F238E27FC236}">
                <a16:creationId xmlns:a16="http://schemas.microsoft.com/office/drawing/2014/main" id="{26985861-CC47-4F76-BF0B-AC0270AF7C94}"/>
              </a:ext>
            </a:extLst>
          </p:cNvPr>
          <p:cNvSpPr/>
          <p:nvPr/>
        </p:nvSpPr>
        <p:spPr>
          <a:xfrm>
            <a:off x="972503" y="3875210"/>
            <a:ext cx="3846512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teachers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36fe1">
            <a:extLst>
              <a:ext uri="{FF2B5EF4-FFF2-40B4-BE49-F238E27FC236}">
                <a16:creationId xmlns:a16="http://schemas.microsoft.com/office/drawing/2014/main" id="{930F6FC5-E444-48E7-B5D9-60750ED06F48}"/>
              </a:ext>
            </a:extLst>
          </p:cNvPr>
          <p:cNvSpPr/>
          <p:nvPr/>
        </p:nvSpPr>
        <p:spPr>
          <a:xfrm>
            <a:off x="4433189" y="2765738"/>
            <a:ext cx="187331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hers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77595">
            <a:extLst>
              <a:ext uri="{FF2B5EF4-FFF2-40B4-BE49-F238E27FC236}">
                <a16:creationId xmlns:a16="http://schemas.microsoft.com/office/drawing/2014/main" id="{E893FE51-9630-4925-BB1D-35A9E0950579}"/>
              </a:ext>
            </a:extLst>
          </p:cNvPr>
          <p:cNvSpPr/>
          <p:nvPr/>
        </p:nvSpPr>
        <p:spPr>
          <a:xfrm>
            <a:off x="370840" y="2765738"/>
            <a:ext cx="39958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photos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8d7aa">
            <a:extLst>
              <a:ext uri="{FF2B5EF4-FFF2-40B4-BE49-F238E27FC236}">
                <a16:creationId xmlns:a16="http://schemas.microsoft.com/office/drawing/2014/main" id="{903A9FA1-A4FE-4BB5-B57B-BA26CF376FEA}"/>
              </a:ext>
            </a:extLst>
          </p:cNvPr>
          <p:cNvSpPr/>
          <p:nvPr/>
        </p:nvSpPr>
        <p:spPr>
          <a:xfrm>
            <a:off x="4425315" y="1656266"/>
            <a:ext cx="178911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01447">
            <a:extLst>
              <a:ext uri="{FF2B5EF4-FFF2-40B4-BE49-F238E27FC236}">
                <a16:creationId xmlns:a16="http://schemas.microsoft.com/office/drawing/2014/main" id="{A34C00E6-EB11-4AC4-BE49-67FB02B29F66}"/>
              </a:ext>
            </a:extLst>
          </p:cNvPr>
          <p:cNvSpPr/>
          <p:nvPr/>
        </p:nvSpPr>
        <p:spPr>
          <a:xfrm>
            <a:off x="370840" y="1656266"/>
            <a:ext cx="181616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05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  <p:bldP spid="9" grpId="0" animBg="1"/>
      <p:bldP spid="8" grpId="0" animBg="1"/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47468329-0685-4DD3-B7CD-52BE62656DCF}" vid="{211BBF60-5571-46D6-B871-F39EEF8063C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12</TotalTime>
  <Words>648</Words>
  <Application>Microsoft Office PowerPoint</Application>
  <PresentationFormat>宽屏</PresentationFormat>
  <Paragraphs>86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5" baseType="lpstr">
      <vt:lpstr>等线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fei li</cp:lastModifiedBy>
  <cp:revision>5</cp:revision>
  <dcterms:created xsi:type="dcterms:W3CDTF">2025-09-09T08:29:42Z</dcterms:created>
  <dcterms:modified xsi:type="dcterms:W3CDTF">2025-09-11T05:31:32Z</dcterms:modified>
</cp:coreProperties>
</file>