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 power of plants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B5BF444-7F31-875F-2B87-CCD79883B202}"/>
              </a:ext>
            </a:extLst>
          </p:cNvPr>
          <p:cNvSpPr txBox="1">
            <a:spLocks/>
          </p:cNvSpPr>
          <p:nvPr/>
        </p:nvSpPr>
        <p:spPr>
          <a:xfrm>
            <a:off x="381000" y="1349347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patients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9ad22">
            <a:extLst>
              <a:ext uri="{FF2B5EF4-FFF2-40B4-BE49-F238E27FC236}">
                <a16:creationId xmlns:a16="http://schemas.microsoft.com/office/drawing/2014/main" id="{CF0A95CA-F4D4-4CE9-B84D-E866425671D9}"/>
              </a:ext>
            </a:extLst>
          </p:cNvPr>
          <p:cNvSpPr/>
          <p:nvPr/>
        </p:nvSpPr>
        <p:spPr>
          <a:xfrm>
            <a:off x="505778" y="207985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54FD8C5-9AD9-32B9-1167-C43B23ACEBA2}"/>
              </a:ext>
            </a:extLst>
          </p:cNvPr>
          <p:cNvSpPr txBox="1">
            <a:spLocks/>
          </p:cNvSpPr>
          <p:nvPr/>
        </p:nvSpPr>
        <p:spPr>
          <a:xfrm>
            <a:off x="381000" y="3133086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6FDFC-DFBE-644A-886D-8A137F180BD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museum.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endParaRPr lang="zh-CN" altLang="en-US" sz="3200" dirty="0"/>
          </a:p>
        </p:txBody>
      </p:sp>
      <p:sp>
        <p:nvSpPr>
          <p:cNvPr id="4" name="A_498e2">
            <a:extLst>
              <a:ext uri="{FF2B5EF4-FFF2-40B4-BE49-F238E27FC236}">
                <a16:creationId xmlns:a16="http://schemas.microsoft.com/office/drawing/2014/main" id="{60CE725D-F985-47FD-8F51-9096F10EA3D5}"/>
              </a:ext>
            </a:extLst>
          </p:cNvPr>
          <p:cNvSpPr/>
          <p:nvPr/>
        </p:nvSpPr>
        <p:spPr>
          <a:xfrm>
            <a:off x="505778" y="322960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432c2">
            <a:extLst>
              <a:ext uri="{FF2B5EF4-FFF2-40B4-BE49-F238E27FC236}">
                <a16:creationId xmlns:a16="http://schemas.microsoft.com/office/drawing/2014/main" id="{8253DE43-4D50-4026-B36D-E90ACDFC39B4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5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778E95-A061-077F-6FC3-488848355AB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a2ab">
            <a:extLst>
              <a:ext uri="{FF2B5EF4-FFF2-40B4-BE49-F238E27FC236}">
                <a16:creationId xmlns:a16="http://schemas.microsoft.com/office/drawing/2014/main" id="{2B8CD530-73AA-4B04-901C-DD0EA4E9C294}"/>
              </a:ext>
            </a:extLst>
          </p:cNvPr>
          <p:cNvSpPr/>
          <p:nvPr/>
        </p:nvSpPr>
        <p:spPr>
          <a:xfrm>
            <a:off x="505778" y="316585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c099b">
            <a:extLst>
              <a:ext uri="{FF2B5EF4-FFF2-40B4-BE49-F238E27FC236}">
                <a16:creationId xmlns:a16="http://schemas.microsoft.com/office/drawing/2014/main" id="{63577DCF-12A4-4FE9-8A69-8B90AF993D9A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5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F626CA-F3F0-0D37-9BA2-A8C90D678EB1}"/>
              </a:ext>
            </a:extLst>
          </p:cNvPr>
          <p:cNvSpPr txBox="1">
            <a:spLocks/>
          </p:cNvSpPr>
          <p:nvPr/>
        </p:nvSpPr>
        <p:spPr>
          <a:xfrm>
            <a:off x="381000" y="972787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哪个事实最使你感兴趣？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interests you the most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——你哥哥正在做什么？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——他正在浇花。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c43f">
            <a:extLst>
              <a:ext uri="{FF2B5EF4-FFF2-40B4-BE49-F238E27FC236}">
                <a16:creationId xmlns:a16="http://schemas.microsoft.com/office/drawing/2014/main" id="{B50CDDE0-3BAD-47E7-A6FF-F01F0E036561}"/>
              </a:ext>
            </a:extLst>
          </p:cNvPr>
          <p:cNvSpPr/>
          <p:nvPr/>
        </p:nvSpPr>
        <p:spPr>
          <a:xfrm>
            <a:off x="1375728" y="4873211"/>
            <a:ext cx="41402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5058">
            <a:extLst>
              <a:ext uri="{FF2B5EF4-FFF2-40B4-BE49-F238E27FC236}">
                <a16:creationId xmlns:a16="http://schemas.microsoft.com/office/drawing/2014/main" id="{29B4B46D-3514-4D87-B049-8294AEBCD923}"/>
              </a:ext>
            </a:extLst>
          </p:cNvPr>
          <p:cNvSpPr/>
          <p:nvPr/>
        </p:nvSpPr>
        <p:spPr>
          <a:xfrm>
            <a:off x="6170105" y="4239227"/>
            <a:ext cx="2294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c6a00">
            <a:extLst>
              <a:ext uri="{FF2B5EF4-FFF2-40B4-BE49-F238E27FC236}">
                <a16:creationId xmlns:a16="http://schemas.microsoft.com/office/drawing/2014/main" id="{4D9C8A51-5FCB-4195-8AF4-BA634F8865F4}"/>
              </a:ext>
            </a:extLst>
          </p:cNvPr>
          <p:cNvSpPr/>
          <p:nvPr/>
        </p:nvSpPr>
        <p:spPr>
          <a:xfrm>
            <a:off x="777240" y="4239227"/>
            <a:ext cx="3575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10ae">
            <a:extLst>
              <a:ext uri="{FF2B5EF4-FFF2-40B4-BE49-F238E27FC236}">
                <a16:creationId xmlns:a16="http://schemas.microsoft.com/office/drawing/2014/main" id="{58B1ABD2-7D65-4934-815C-04A65D447A01}"/>
              </a:ext>
            </a:extLst>
          </p:cNvPr>
          <p:cNvSpPr/>
          <p:nvPr/>
        </p:nvSpPr>
        <p:spPr>
          <a:xfrm>
            <a:off x="370840" y="2337275"/>
            <a:ext cx="4138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0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6F92CA-1ACC-4B75-0B39-FB2CAAE74F97}"/>
              </a:ext>
            </a:extLst>
          </p:cNvPr>
          <p:cNvSpPr txBox="1">
            <a:spLocks/>
          </p:cNvSpPr>
          <p:nvPr/>
        </p:nvSpPr>
        <p:spPr>
          <a:xfrm>
            <a:off x="381000" y="746114"/>
            <a:ext cx="11430000" cy="5438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现在那边正在发生什么事情？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 there now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为什么不加入艺术社团呢？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 the art club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［人与自然·环保意识］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——你觉得种树对我们的环境有好处吗？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——是的，我觉得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有好处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planting trees is good for our environment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Yes</a:t>
            </a:r>
            <a:r>
              <a:rPr lang="zh-CN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000" dirty="0"/>
          </a:p>
        </p:txBody>
      </p:sp>
      <p:sp>
        <p:nvSpPr>
          <p:cNvPr id="7" name="A_3c381">
            <a:extLst>
              <a:ext uri="{FF2B5EF4-FFF2-40B4-BE49-F238E27FC236}">
                <a16:creationId xmlns:a16="http://schemas.microsoft.com/office/drawing/2014/main" id="{34F61D08-3828-4570-96BB-065167BF17AB}"/>
              </a:ext>
            </a:extLst>
          </p:cNvPr>
          <p:cNvSpPr/>
          <p:nvPr/>
        </p:nvSpPr>
        <p:spPr>
          <a:xfrm>
            <a:off x="1789113" y="5597514"/>
            <a:ext cx="2692463" cy="44809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43df">
            <a:extLst>
              <a:ext uri="{FF2B5EF4-FFF2-40B4-BE49-F238E27FC236}">
                <a16:creationId xmlns:a16="http://schemas.microsoft.com/office/drawing/2014/main" id="{D1FDF269-60B0-4E6F-A292-D434785987F6}"/>
              </a:ext>
            </a:extLst>
          </p:cNvPr>
          <p:cNvSpPr/>
          <p:nvPr/>
        </p:nvSpPr>
        <p:spPr>
          <a:xfrm>
            <a:off x="751840" y="4408794"/>
            <a:ext cx="49943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28db">
            <a:extLst>
              <a:ext uri="{FF2B5EF4-FFF2-40B4-BE49-F238E27FC236}">
                <a16:creationId xmlns:a16="http://schemas.microsoft.com/office/drawing/2014/main" id="{EB17A4C6-5CAA-412F-95F2-2CD64DF0349F}"/>
              </a:ext>
            </a:extLst>
          </p:cNvPr>
          <p:cNvSpPr/>
          <p:nvPr/>
        </p:nvSpPr>
        <p:spPr>
          <a:xfrm>
            <a:off x="370840" y="2625714"/>
            <a:ext cx="35306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2fd7">
            <a:extLst>
              <a:ext uri="{FF2B5EF4-FFF2-40B4-BE49-F238E27FC236}">
                <a16:creationId xmlns:a16="http://schemas.microsoft.com/office/drawing/2014/main" id="{74FD2691-1AEA-497D-86BF-5BC1F25EB040}"/>
              </a:ext>
            </a:extLst>
          </p:cNvPr>
          <p:cNvSpPr/>
          <p:nvPr/>
        </p:nvSpPr>
        <p:spPr>
          <a:xfrm>
            <a:off x="2490153" y="1436994"/>
            <a:ext cx="30814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happening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de1a">
            <a:extLst>
              <a:ext uri="{FF2B5EF4-FFF2-40B4-BE49-F238E27FC236}">
                <a16:creationId xmlns:a16="http://schemas.microsoft.com/office/drawing/2014/main" id="{C5EEA154-01B3-4C92-956F-682C10FB3EA1}"/>
              </a:ext>
            </a:extLst>
          </p:cNvPr>
          <p:cNvSpPr/>
          <p:nvPr/>
        </p:nvSpPr>
        <p:spPr>
          <a:xfrm>
            <a:off x="370840" y="1436994"/>
            <a:ext cx="22781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46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20036DB-5869-3101-1D36-06CEDB79B509}"/>
              </a:ext>
            </a:extLst>
          </p:cNvPr>
          <p:cNvSpPr txBox="1">
            <a:spLocks/>
          </p:cNvSpPr>
          <p:nvPr/>
        </p:nvSpPr>
        <p:spPr>
          <a:xfrm>
            <a:off x="381000" y="1067904"/>
            <a:ext cx="11430000" cy="5637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like to.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Tree Planting Day is coming.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3.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could start a school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volunteer project and ask more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to volunteer to plant trees.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1895">
            <a:extLst>
              <a:ext uri="{FF2B5EF4-FFF2-40B4-BE49-F238E27FC236}">
                <a16:creationId xmlns:a16="http://schemas.microsoft.com/office/drawing/2014/main" id="{17E7AED5-A64C-432E-833B-24C13287D328}"/>
              </a:ext>
            </a:extLst>
          </p:cNvPr>
          <p:cNvSpPr/>
          <p:nvPr/>
        </p:nvSpPr>
        <p:spPr>
          <a:xfrm>
            <a:off x="2545652" y="4492840"/>
            <a:ext cx="2014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df17b">
            <a:extLst>
              <a:ext uri="{FF2B5EF4-FFF2-40B4-BE49-F238E27FC236}">
                <a16:creationId xmlns:a16="http://schemas.microsoft.com/office/drawing/2014/main" id="{503E2C50-394E-4FF5-A317-DF583CA7483E}"/>
              </a:ext>
            </a:extLst>
          </p:cNvPr>
          <p:cNvSpPr/>
          <p:nvPr/>
        </p:nvSpPr>
        <p:spPr>
          <a:xfrm>
            <a:off x="1348740" y="3938104"/>
            <a:ext cx="199402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ba800">
            <a:extLst>
              <a:ext uri="{FF2B5EF4-FFF2-40B4-BE49-F238E27FC236}">
                <a16:creationId xmlns:a16="http://schemas.microsoft.com/office/drawing/2014/main" id="{53DEFEE6-4E56-48E2-9835-1C0A8EB33CD7}"/>
              </a:ext>
            </a:extLst>
          </p:cNvPr>
          <p:cNvSpPr/>
          <p:nvPr/>
        </p:nvSpPr>
        <p:spPr>
          <a:xfrm>
            <a:off x="1340803" y="1719160"/>
            <a:ext cx="2014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230972-6B88-EA54-3105-1F48C97C999A}"/>
              </a:ext>
            </a:extLst>
          </p:cNvPr>
          <p:cNvSpPr txBox="1">
            <a:spLocks/>
          </p:cNvSpPr>
          <p:nvPr/>
        </p:nvSpPr>
        <p:spPr>
          <a:xfrm>
            <a:off x="6179128" y="922445"/>
            <a:ext cx="5818868" cy="50861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 can’t put off writing notices.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need to make some plans.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But do you have any good ideas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Would you like to be a volunteer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hope the plan that we come up with will help a lot.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Where should we plant the trees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Maybe we can ask our teachers for help.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46F9E8-E861-7F47-8314-2F28BCD40B8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29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idea.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give out the notices at the school gate.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sure it will help because many students in our school think being a volunteer is great.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871">
            <a:extLst>
              <a:ext uri="{FF2B5EF4-FFF2-40B4-BE49-F238E27FC236}">
                <a16:creationId xmlns:a16="http://schemas.microsoft.com/office/drawing/2014/main" id="{DC1365C1-5ACA-4A91-B57F-5DF3221BBCB2}"/>
              </a:ext>
            </a:extLst>
          </p:cNvPr>
          <p:cNvSpPr/>
          <p:nvPr/>
        </p:nvSpPr>
        <p:spPr>
          <a:xfrm>
            <a:off x="1456690" y="1897888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836b9">
            <a:extLst>
              <a:ext uri="{FF2B5EF4-FFF2-40B4-BE49-F238E27FC236}">
                <a16:creationId xmlns:a16="http://schemas.microsoft.com/office/drawing/2014/main" id="{A10C7DBF-5CD1-4801-B7FE-D9A95BC22F50}"/>
              </a:ext>
            </a:extLst>
          </p:cNvPr>
          <p:cNvSpPr/>
          <p:nvPr/>
        </p:nvSpPr>
        <p:spPr>
          <a:xfrm>
            <a:off x="3431540" y="629920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10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588948F7-E748-4028-A97F-43787FD39232}" vid="{18208797-8DB7-4EB2-A744-09B530AB20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605</Words>
  <Application>Microsoft Office PowerPoint</Application>
  <PresentationFormat>宽屏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5</cp:revision>
  <dcterms:created xsi:type="dcterms:W3CDTF">2025-09-10T00:53:52Z</dcterms:created>
  <dcterms:modified xsi:type="dcterms:W3CDTF">2025-09-10T15:11:22Z</dcterms:modified>
</cp:coreProperties>
</file>