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73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期末专项训练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补全对话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F681B4-C688-4925-17F3-00F86AA7CD45}"/>
              </a:ext>
            </a:extLst>
          </p:cNvPr>
          <p:cNvSpPr txBox="1">
            <a:spLocks/>
          </p:cNvSpPr>
          <p:nvPr/>
        </p:nvSpPr>
        <p:spPr>
          <a:xfrm>
            <a:off x="381000" y="572990"/>
            <a:ext cx="11430000" cy="5785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true. That’s why I want to help them. What about 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I’d like to help the sick kids in the hospital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don’t know what to do.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could cheer them up by doing something such as reading stories to them and playing games with them.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see. Thanks for your advice.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You’re welcome.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hope so.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2514">
            <a:extLst>
              <a:ext uri="{FF2B5EF4-FFF2-40B4-BE49-F238E27FC236}">
                <a16:creationId xmlns:a16="http://schemas.microsoft.com/office/drawing/2014/main" id="{50757ACA-4549-3818-4738-0106ED31000A}"/>
              </a:ext>
            </a:extLst>
          </p:cNvPr>
          <p:cNvSpPr/>
          <p:nvPr/>
        </p:nvSpPr>
        <p:spPr>
          <a:xfrm>
            <a:off x="4426077" y="5107398"/>
            <a:ext cx="18431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2" name="A_85a58">
            <a:extLst>
              <a:ext uri="{FF2B5EF4-FFF2-40B4-BE49-F238E27FC236}">
                <a16:creationId xmlns:a16="http://schemas.microsoft.com/office/drawing/2014/main" id="{FD6B3743-3388-6B83-B09B-C72E23B09FDE}"/>
              </a:ext>
            </a:extLst>
          </p:cNvPr>
          <p:cNvSpPr/>
          <p:nvPr/>
        </p:nvSpPr>
        <p:spPr>
          <a:xfrm>
            <a:off x="3755390" y="2571462"/>
            <a:ext cx="1820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</p:spTree>
    <p:extLst>
      <p:ext uri="{BB962C8B-B14F-4D97-AF65-F5344CB8AC3E}">
        <p14:creationId xmlns:p14="http://schemas.microsoft.com/office/powerpoint/2010/main" val="37610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3C2826C-838C-A74B-4B4B-5E1BA3CBEE58}"/>
              </a:ext>
            </a:extLst>
          </p:cNvPr>
          <p:cNvSpPr txBox="1">
            <a:spLocks/>
          </p:cNvSpPr>
          <p:nvPr/>
        </p:nvSpPr>
        <p:spPr>
          <a:xfrm>
            <a:off x="381000" y="476583"/>
            <a:ext cx="1143000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E3F9E6-D951-6FD4-22B9-B051D23AE039}"/>
              </a:ext>
            </a:extLst>
          </p:cNvPr>
          <p:cNvSpPr txBox="1">
            <a:spLocks/>
          </p:cNvSpPr>
          <p:nvPr/>
        </p:nvSpPr>
        <p:spPr>
          <a:xfrm>
            <a:off x="7422078" y="921996"/>
            <a:ext cx="4567052" cy="5087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Did you quarrel with your parents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But your parents are just worried about you.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That’s a good idea.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Now I feel very sad.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What should I do now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What’s the matter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I’m sorry to hear that.  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925719-BCE2-507B-D6A2-87A8CF00E5E2}"/>
              </a:ext>
            </a:extLst>
          </p:cNvPr>
          <p:cNvSpPr txBox="1">
            <a:spLocks/>
          </p:cNvSpPr>
          <p:nvPr/>
        </p:nvSpPr>
        <p:spPr>
          <a:xfrm>
            <a:off x="238496" y="1048469"/>
            <a:ext cx="7183582" cy="5161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look unhappy today.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Yesterday when I got home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found my parents reading my diary. I got very angry. Shouldn’t I keep my own secrets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course you can keep your secrets.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shouted at them. They didn’t say a word. They just kept silent.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bda4">
            <a:extLst>
              <a:ext uri="{FF2B5EF4-FFF2-40B4-BE49-F238E27FC236}">
                <a16:creationId xmlns:a16="http://schemas.microsoft.com/office/drawing/2014/main" id="{BACBE6E9-20EB-3C9E-61CC-2C3C9796A12E}"/>
              </a:ext>
            </a:extLst>
          </p:cNvPr>
          <p:cNvSpPr/>
          <p:nvPr/>
        </p:nvSpPr>
        <p:spPr>
          <a:xfrm>
            <a:off x="5578148" y="5582877"/>
            <a:ext cx="1657413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4" name="A_d9ec1">
            <a:extLst>
              <a:ext uri="{FF2B5EF4-FFF2-40B4-BE49-F238E27FC236}">
                <a16:creationId xmlns:a16="http://schemas.microsoft.com/office/drawing/2014/main" id="{D6EDDFCF-3E57-DCFA-14FE-8F7594A57A5B}"/>
              </a:ext>
            </a:extLst>
          </p:cNvPr>
          <p:cNvSpPr/>
          <p:nvPr/>
        </p:nvSpPr>
        <p:spPr>
          <a:xfrm>
            <a:off x="1117336" y="4473405"/>
            <a:ext cx="16574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2" name="A_f5806">
            <a:extLst>
              <a:ext uri="{FF2B5EF4-FFF2-40B4-BE49-F238E27FC236}">
                <a16:creationId xmlns:a16="http://schemas.microsoft.com/office/drawing/2014/main" id="{DBBD7310-2727-E127-202A-CA0B0CC8F919}"/>
              </a:ext>
            </a:extLst>
          </p:cNvPr>
          <p:cNvSpPr/>
          <p:nvPr/>
        </p:nvSpPr>
        <p:spPr>
          <a:xfrm>
            <a:off x="1117336" y="1699725"/>
            <a:ext cx="16177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</p:spTree>
    <p:extLst>
      <p:ext uri="{BB962C8B-B14F-4D97-AF65-F5344CB8AC3E}">
        <p14:creationId xmlns:p14="http://schemas.microsoft.com/office/powerpoint/2010/main" val="419340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B0A88C-AB9B-F156-0305-E9B56674F00E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6442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fact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parents shouldn’t read your diary. They should respect your privacy.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want to make sure you aren’t in any trouble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they want to understand your life and study better in this way. Maybe you hurt your parents.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agree.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Say sorry to them. Try talking to them more. Let them know what you are doing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that they won’t worry about you so much.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OK. I’ll do as you told 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c2a8">
            <a:extLst>
              <a:ext uri="{FF2B5EF4-FFF2-40B4-BE49-F238E27FC236}">
                <a16:creationId xmlns:a16="http://schemas.microsoft.com/office/drawing/2014/main" id="{FA85D845-D2C8-AC8F-165C-06BEB2AE8FFC}"/>
              </a:ext>
            </a:extLst>
          </p:cNvPr>
          <p:cNvSpPr/>
          <p:nvPr/>
        </p:nvSpPr>
        <p:spPr>
          <a:xfrm>
            <a:off x="2862199" y="3165856"/>
            <a:ext cx="1697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05349">
            <a:extLst>
              <a:ext uri="{FF2B5EF4-FFF2-40B4-BE49-F238E27FC236}">
                <a16:creationId xmlns:a16="http://schemas.microsoft.com/office/drawing/2014/main" id="{064AA6C3-7092-5487-54A7-AD769FD63137}"/>
              </a:ext>
            </a:extLst>
          </p:cNvPr>
          <p:cNvSpPr/>
          <p:nvPr/>
        </p:nvSpPr>
        <p:spPr>
          <a:xfrm>
            <a:off x="5662930" y="1263904"/>
            <a:ext cx="16897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54640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0EB631B-76AB-A28E-B0D1-47A3F2960DDB}"/>
              </a:ext>
            </a:extLst>
          </p:cNvPr>
          <p:cNvSpPr txBox="1">
            <a:spLocks/>
          </p:cNvSpPr>
          <p:nvPr/>
        </p:nvSpPr>
        <p:spPr>
          <a:xfrm>
            <a:off x="7583906" y="831846"/>
            <a:ext cx="4435642" cy="56938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about the food there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was delicious.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did you do in Beijing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didn’t.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 was great.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But it was also crowded.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Were the people there friendly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The people there were very friendly. 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7B376D-75E5-8959-786C-2D4E49A2216D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85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Peter. How was your vacation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Where did you go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went to Beijing with my parents.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visited the Great Wall.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do you think of 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was really interesting.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a838">
            <a:extLst>
              <a:ext uri="{FF2B5EF4-FFF2-40B4-BE49-F238E27FC236}">
                <a16:creationId xmlns:a16="http://schemas.microsoft.com/office/drawing/2014/main" id="{FC70F6E9-EDA1-DF65-E299-D6E63E6915A3}"/>
              </a:ext>
            </a:extLst>
          </p:cNvPr>
          <p:cNvSpPr/>
          <p:nvPr/>
        </p:nvSpPr>
        <p:spPr>
          <a:xfrm>
            <a:off x="5744083" y="5701792"/>
            <a:ext cx="1412939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ebe7d">
            <a:extLst>
              <a:ext uri="{FF2B5EF4-FFF2-40B4-BE49-F238E27FC236}">
                <a16:creationId xmlns:a16="http://schemas.microsoft.com/office/drawing/2014/main" id="{3F1278AB-C398-6D42-2924-E28B1E7C526F}"/>
              </a:ext>
            </a:extLst>
          </p:cNvPr>
          <p:cNvSpPr/>
          <p:nvPr/>
        </p:nvSpPr>
        <p:spPr>
          <a:xfrm>
            <a:off x="3094990" y="3799840"/>
            <a:ext cx="1820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2" name="A_9fb0d">
            <a:extLst>
              <a:ext uri="{FF2B5EF4-FFF2-40B4-BE49-F238E27FC236}">
                <a16:creationId xmlns:a16="http://schemas.microsoft.com/office/drawing/2014/main" id="{C3D34883-1813-3423-2077-9F319692E406}"/>
              </a:ext>
            </a:extLst>
          </p:cNvPr>
          <p:cNvSpPr/>
          <p:nvPr/>
        </p:nvSpPr>
        <p:spPr>
          <a:xfrm>
            <a:off x="1456690" y="1897888"/>
            <a:ext cx="1820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</p:spTree>
    <p:extLst>
      <p:ext uri="{BB962C8B-B14F-4D97-AF65-F5344CB8AC3E}">
        <p14:creationId xmlns:p14="http://schemas.microsoft.com/office/powerpoint/2010/main" val="369456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6174DD4-CAF6-37DC-F34A-72EB2A049FA7}"/>
              </a:ext>
            </a:extLst>
          </p:cNvPr>
          <p:cNvSpPr txBox="1">
            <a:spLocks/>
          </p:cNvSpPr>
          <p:nvPr/>
        </p:nvSpPr>
        <p:spPr>
          <a:xfrm>
            <a:off x="381000" y="774032"/>
            <a:ext cx="11430000" cy="4520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go shopping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were the shops there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were nice and big.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about the people there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parents had some friends in Beijing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we had our dinners in their houses.  </a:t>
            </a:r>
            <a:endParaRPr lang="zh-CN" altLang="en-US" sz="3200" dirty="0"/>
          </a:p>
        </p:txBody>
      </p:sp>
      <p:sp>
        <p:nvSpPr>
          <p:cNvPr id="4" name="A_fbae9">
            <a:extLst>
              <a:ext uri="{FF2B5EF4-FFF2-40B4-BE49-F238E27FC236}">
                <a16:creationId xmlns:a16="http://schemas.microsoft.com/office/drawing/2014/main" id="{488C9812-457C-35A6-D2F3-2DEA8D663DDB}"/>
              </a:ext>
            </a:extLst>
          </p:cNvPr>
          <p:cNvSpPr/>
          <p:nvPr/>
        </p:nvSpPr>
        <p:spPr>
          <a:xfrm>
            <a:off x="1456690" y="4040472"/>
            <a:ext cx="17415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021f0">
            <a:extLst>
              <a:ext uri="{FF2B5EF4-FFF2-40B4-BE49-F238E27FC236}">
                <a16:creationId xmlns:a16="http://schemas.microsoft.com/office/drawing/2014/main" id="{2074B6C8-F8ED-AF50-B295-39BC2BAA684A}"/>
              </a:ext>
            </a:extLst>
          </p:cNvPr>
          <p:cNvSpPr/>
          <p:nvPr/>
        </p:nvSpPr>
        <p:spPr>
          <a:xfrm>
            <a:off x="1456690" y="1504536"/>
            <a:ext cx="16732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</p:spTree>
    <p:extLst>
      <p:ext uri="{BB962C8B-B14F-4D97-AF65-F5344CB8AC3E}">
        <p14:creationId xmlns:p14="http://schemas.microsoft.com/office/powerpoint/2010/main" val="238227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185647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2650657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期末专项训练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三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补全对话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395209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EB1F89C-3934-84C7-4595-044B750A471D}"/>
              </a:ext>
            </a:extLst>
          </p:cNvPr>
          <p:cNvSpPr txBox="1">
            <a:spLocks/>
          </p:cNvSpPr>
          <p:nvPr/>
        </p:nvSpPr>
        <p:spPr>
          <a:xfrm>
            <a:off x="8098971" y="1053074"/>
            <a:ext cx="3712029" cy="50861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Goodbye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isn’t.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Who’re they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What’s her name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She’s Kate’s good friend.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She is in Class Five.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Good morning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Sally.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C59DF1-0ACD-D3EF-257C-630ACFB02858}"/>
              </a:ext>
            </a:extLst>
          </p:cNvPr>
          <p:cNvSpPr txBox="1">
            <a:spLocks/>
          </p:cNvSpPr>
          <p:nvPr/>
        </p:nvSpPr>
        <p:spPr>
          <a:xfrm>
            <a:off x="381000" y="1053074"/>
            <a:ext cx="11430000" cy="451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Hello.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a photo. Two girls are in it.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are my cousins.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girl is nice.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Anna. Her last name is Green. 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_3c38d">
            <a:extLst>
              <a:ext uri="{FF2B5EF4-FFF2-40B4-BE49-F238E27FC236}">
                <a16:creationId xmlns:a16="http://schemas.microsoft.com/office/drawing/2014/main" id="{5D62E0F8-D785-4357-B953-8C92078CB15B}"/>
              </a:ext>
            </a:extLst>
          </p:cNvPr>
          <p:cNvSpPr/>
          <p:nvPr/>
        </p:nvSpPr>
        <p:spPr>
          <a:xfrm>
            <a:off x="4329049" y="4319514"/>
            <a:ext cx="22289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</a:t>
            </a:r>
          </a:p>
        </p:txBody>
      </p:sp>
      <p:sp>
        <p:nvSpPr>
          <p:cNvPr id="2" name="A_ce3cc">
            <a:extLst>
              <a:ext uri="{FF2B5EF4-FFF2-40B4-BE49-F238E27FC236}">
                <a16:creationId xmlns:a16="http://schemas.microsoft.com/office/drawing/2014/main" id="{A80EAE3D-E84D-4756-B0E2-780A3E3E1766}"/>
              </a:ext>
            </a:extLst>
          </p:cNvPr>
          <p:cNvSpPr/>
          <p:nvPr/>
        </p:nvSpPr>
        <p:spPr>
          <a:xfrm>
            <a:off x="1478915" y="3051546"/>
            <a:ext cx="22289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C012641-2181-B2D0-1A2B-CF3BE80D1D95}"/>
              </a:ext>
            </a:extLst>
          </p:cNvPr>
          <p:cNvSpPr txBox="1">
            <a:spLocks/>
          </p:cNvSpPr>
          <p:nvPr/>
        </p:nvSpPr>
        <p:spPr>
          <a:xfrm>
            <a:off x="381000" y="557151"/>
            <a:ext cx="114300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she in our school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other girl Kate is in our school.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class is she 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sister is in Class Five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 She is Mary Brown.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Mary Brown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979e">
            <a:extLst>
              <a:ext uri="{FF2B5EF4-FFF2-40B4-BE49-F238E27FC236}">
                <a16:creationId xmlns:a16="http://schemas.microsoft.com/office/drawing/2014/main" id="{0DA94F2D-4F90-4D42-8704-D9B3D5F6C71C}"/>
              </a:ext>
            </a:extLst>
          </p:cNvPr>
          <p:cNvSpPr/>
          <p:nvPr/>
        </p:nvSpPr>
        <p:spPr>
          <a:xfrm>
            <a:off x="4206812" y="3823591"/>
            <a:ext cx="2206752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 </a:t>
            </a:r>
          </a:p>
        </p:txBody>
      </p:sp>
      <p:sp>
        <p:nvSpPr>
          <p:cNvPr id="4" name="A_94b37">
            <a:extLst>
              <a:ext uri="{FF2B5EF4-FFF2-40B4-BE49-F238E27FC236}">
                <a16:creationId xmlns:a16="http://schemas.microsoft.com/office/drawing/2014/main" id="{79A8C611-8B44-4B24-9130-1CF0EF3B964F}"/>
              </a:ext>
            </a:extLst>
          </p:cNvPr>
          <p:cNvSpPr/>
          <p:nvPr/>
        </p:nvSpPr>
        <p:spPr>
          <a:xfrm>
            <a:off x="1456690" y="2555623"/>
            <a:ext cx="218294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</a:t>
            </a:r>
          </a:p>
        </p:txBody>
      </p:sp>
      <p:sp>
        <p:nvSpPr>
          <p:cNvPr id="2" name="A_11eb5">
            <a:extLst>
              <a:ext uri="{FF2B5EF4-FFF2-40B4-BE49-F238E27FC236}">
                <a16:creationId xmlns:a16="http://schemas.microsoft.com/office/drawing/2014/main" id="{7DE58E19-2909-45DB-A2E1-83E5CE47F014}"/>
              </a:ext>
            </a:extLst>
          </p:cNvPr>
          <p:cNvSpPr/>
          <p:nvPr/>
        </p:nvSpPr>
        <p:spPr>
          <a:xfrm>
            <a:off x="1456690" y="1287655"/>
            <a:ext cx="1697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92006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312A836-F702-D846-4618-D7880DF48D80}"/>
              </a:ext>
            </a:extLst>
          </p:cNvPr>
          <p:cNvSpPr txBox="1">
            <a:spLocks/>
          </p:cNvSpPr>
          <p:nvPr/>
        </p:nvSpPr>
        <p:spPr>
          <a:xfrm>
            <a:off x="381990" y="946405"/>
            <a:ext cx="6637317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yesterday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programmer.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efd5b">
            <a:extLst>
              <a:ext uri="{FF2B5EF4-FFF2-40B4-BE49-F238E27FC236}">
                <a16:creationId xmlns:a16="http://schemas.microsoft.com/office/drawing/2014/main" id="{25328110-863E-4109-8788-B45DE9FB0290}"/>
              </a:ext>
            </a:extLst>
          </p:cNvPr>
          <p:cNvSpPr/>
          <p:nvPr/>
        </p:nvSpPr>
        <p:spPr>
          <a:xfrm>
            <a:off x="2238730" y="6114797"/>
            <a:ext cx="2228977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 </a:t>
            </a:r>
          </a:p>
        </p:txBody>
      </p:sp>
      <p:sp>
        <p:nvSpPr>
          <p:cNvPr id="6" name="A_e5a97">
            <a:extLst>
              <a:ext uri="{FF2B5EF4-FFF2-40B4-BE49-F238E27FC236}">
                <a16:creationId xmlns:a16="http://schemas.microsoft.com/office/drawing/2014/main" id="{055B1480-5F3F-4BD7-B677-FBB93CD28927}"/>
              </a:ext>
            </a:extLst>
          </p:cNvPr>
          <p:cNvSpPr/>
          <p:nvPr/>
        </p:nvSpPr>
        <p:spPr>
          <a:xfrm>
            <a:off x="4507839" y="4212845"/>
            <a:ext cx="217341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</a:t>
            </a:r>
          </a:p>
        </p:txBody>
      </p:sp>
      <p:sp>
        <p:nvSpPr>
          <p:cNvPr id="4" name="A_fb10a">
            <a:extLst>
              <a:ext uri="{FF2B5EF4-FFF2-40B4-BE49-F238E27FC236}">
                <a16:creationId xmlns:a16="http://schemas.microsoft.com/office/drawing/2014/main" id="{030C3BA2-E094-4D57-9D66-8A7F208D30B9}"/>
              </a:ext>
            </a:extLst>
          </p:cNvPr>
          <p:cNvSpPr/>
          <p:nvPr/>
        </p:nvSpPr>
        <p:spPr>
          <a:xfrm>
            <a:off x="2238730" y="3578861"/>
            <a:ext cx="16875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B9C6D6-E198-2163-1AEF-B680C6DEF989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6739">
            <a:extLst>
              <a:ext uri="{FF2B5EF4-FFF2-40B4-BE49-F238E27FC236}">
                <a16:creationId xmlns:a16="http://schemas.microsoft.com/office/drawing/2014/main" id="{6E5428A2-95FB-4A6B-893E-6D52BC287966}"/>
              </a:ext>
            </a:extLst>
          </p:cNvPr>
          <p:cNvSpPr/>
          <p:nvPr/>
        </p:nvSpPr>
        <p:spPr>
          <a:xfrm>
            <a:off x="1817217" y="1042925"/>
            <a:ext cx="22416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8ABF71-BDE1-A79F-69A7-77F7F90BC49F}"/>
              </a:ext>
            </a:extLst>
          </p:cNvPr>
          <p:cNvSpPr txBox="1">
            <a:spLocks/>
          </p:cNvSpPr>
          <p:nvPr/>
        </p:nvSpPr>
        <p:spPr>
          <a:xfrm>
            <a:off x="7019307" y="1138309"/>
            <a:ext cx="4791693" cy="48488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Where are you going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Yes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do.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Why do you want to be a computer programmer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How are you going to do that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I hope my dream can come true.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What do you want to be when you grow up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What did you do yesterday afternoon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20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250F5D2-F8FE-40EC-C3AC-81542C7884A2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874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design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university.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 </a:t>
            </a:r>
            <a:endParaRPr lang="zh-CN" altLang="en-US" sz="3200" dirty="0"/>
          </a:p>
        </p:txBody>
      </p:sp>
      <p:sp>
        <p:nvSpPr>
          <p:cNvPr id="2" name="A_d0195">
            <a:extLst>
              <a:ext uri="{FF2B5EF4-FFF2-40B4-BE49-F238E27FC236}">
                <a16:creationId xmlns:a16="http://schemas.microsoft.com/office/drawing/2014/main" id="{5987BD09-DE39-4880-8B09-8C8329E90FE7}"/>
              </a:ext>
            </a:extLst>
          </p:cNvPr>
          <p:cNvSpPr/>
          <p:nvPr/>
        </p:nvSpPr>
        <p:spPr>
          <a:xfrm>
            <a:off x="2237740" y="1897888"/>
            <a:ext cx="22194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</a:t>
            </a:r>
          </a:p>
        </p:txBody>
      </p:sp>
    </p:spTree>
    <p:extLst>
      <p:ext uri="{BB962C8B-B14F-4D97-AF65-F5344CB8AC3E}">
        <p14:creationId xmlns:p14="http://schemas.microsoft.com/office/powerpoint/2010/main" val="100592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E8D41BD-B8BF-3FAA-504D-BCBAC5F6A7DF}"/>
              </a:ext>
            </a:extLst>
          </p:cNvPr>
          <p:cNvSpPr txBox="1">
            <a:spLocks/>
          </p:cNvSpPr>
          <p:nvPr/>
        </p:nvSpPr>
        <p:spPr>
          <a:xfrm>
            <a:off x="6238504" y="1232309"/>
            <a:ext cx="5572496" cy="50861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 you.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did you go there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much is the ticket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long did it take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It’s three hours faster than the local train.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Good morning.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Would you like to go with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Wish you good luck.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CF874B-00F5-8608-3A51-5047D43A37D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85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 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 morning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Alice.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haven’t seen you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a long time.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went to Guilin last week.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took the high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speed train.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quite fast.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64940">
            <a:extLst>
              <a:ext uri="{FF2B5EF4-FFF2-40B4-BE49-F238E27FC236}">
                <a16:creationId xmlns:a16="http://schemas.microsoft.com/office/drawing/2014/main" id="{A12947C9-3024-44FD-8D5B-BE8281F7973A}"/>
              </a:ext>
            </a:extLst>
          </p:cNvPr>
          <p:cNvSpPr/>
          <p:nvPr/>
        </p:nvSpPr>
        <p:spPr>
          <a:xfrm>
            <a:off x="1456690" y="5701792"/>
            <a:ext cx="2127377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</a:t>
            </a:r>
          </a:p>
        </p:txBody>
      </p:sp>
      <p:sp>
        <p:nvSpPr>
          <p:cNvPr id="4" name="A_8cfef">
            <a:extLst>
              <a:ext uri="{FF2B5EF4-FFF2-40B4-BE49-F238E27FC236}">
                <a16:creationId xmlns:a16="http://schemas.microsoft.com/office/drawing/2014/main" id="{F89A2657-DC9B-46EA-9FCA-2E4711EC38BD}"/>
              </a:ext>
            </a:extLst>
          </p:cNvPr>
          <p:cNvSpPr/>
          <p:nvPr/>
        </p:nvSpPr>
        <p:spPr>
          <a:xfrm>
            <a:off x="1456690" y="3799840"/>
            <a:ext cx="22289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</a:t>
            </a:r>
          </a:p>
        </p:txBody>
      </p:sp>
      <p:sp>
        <p:nvSpPr>
          <p:cNvPr id="2" name="A_ebd6a">
            <a:extLst>
              <a:ext uri="{FF2B5EF4-FFF2-40B4-BE49-F238E27FC236}">
                <a16:creationId xmlns:a16="http://schemas.microsoft.com/office/drawing/2014/main" id="{AA3BBD91-0EB3-4EE0-8505-CEBA30D18F7A}"/>
              </a:ext>
            </a:extLst>
          </p:cNvPr>
          <p:cNvSpPr/>
          <p:nvPr/>
        </p:nvSpPr>
        <p:spPr>
          <a:xfrm>
            <a:off x="1456690" y="1897888"/>
            <a:ext cx="1697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0909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E6134AE-A94C-8871-6A9E-741EDC37DBE5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24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5 hours.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right. I like travelling and I hope to be a guide in the future.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 dream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18d8">
            <a:extLst>
              <a:ext uri="{FF2B5EF4-FFF2-40B4-BE49-F238E27FC236}">
                <a16:creationId xmlns:a16="http://schemas.microsoft.com/office/drawing/2014/main" id="{2DBC549B-A6A7-47EF-914E-AA89F88EBB18}"/>
              </a:ext>
            </a:extLst>
          </p:cNvPr>
          <p:cNvSpPr/>
          <p:nvPr/>
        </p:nvSpPr>
        <p:spPr>
          <a:xfrm>
            <a:off x="4197858" y="3165856"/>
            <a:ext cx="2251202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 </a:t>
            </a:r>
          </a:p>
        </p:txBody>
      </p:sp>
      <p:sp>
        <p:nvSpPr>
          <p:cNvPr id="2" name="A_95fbf">
            <a:extLst>
              <a:ext uri="{FF2B5EF4-FFF2-40B4-BE49-F238E27FC236}">
                <a16:creationId xmlns:a16="http://schemas.microsoft.com/office/drawing/2014/main" id="{FF6796DF-A751-4706-84A9-185CF35C18A0}"/>
              </a:ext>
            </a:extLst>
          </p:cNvPr>
          <p:cNvSpPr/>
          <p:nvPr/>
        </p:nvSpPr>
        <p:spPr>
          <a:xfrm>
            <a:off x="2201228" y="1263904"/>
            <a:ext cx="22289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</a:t>
            </a:r>
          </a:p>
        </p:txBody>
      </p:sp>
    </p:spTree>
    <p:extLst>
      <p:ext uri="{BB962C8B-B14F-4D97-AF65-F5344CB8AC3E}">
        <p14:creationId xmlns:p14="http://schemas.microsoft.com/office/powerpoint/2010/main" val="261961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C7D0191-5D7F-30C1-E7B3-3056F0EF4EE6}"/>
              </a:ext>
            </a:extLst>
          </p:cNvPr>
          <p:cNvSpPr txBox="1">
            <a:spLocks/>
          </p:cNvSpPr>
          <p:nvPr/>
        </p:nvSpPr>
        <p:spPr>
          <a:xfrm>
            <a:off x="7178321" y="779093"/>
            <a:ext cx="4768620" cy="56471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You’ve got no chance.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They must be very busy.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would you like to do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After all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not a doctor.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Will you help clean up city parks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When will you go there tomorrow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And I think the kids will be glad to see you. 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24EB8C-A51A-343E-74A1-203E4E656DBC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13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 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Hello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Kate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 is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Volunteer Day.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Andy.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I’d like to work outside.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Work outside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No. Ha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... I’ll help the policemen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the crossing.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sounds like fun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 is Sunday.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_a9915">
            <a:extLst>
              <a:ext uri="{FF2B5EF4-FFF2-40B4-BE49-F238E27FC236}">
                <a16:creationId xmlns:a16="http://schemas.microsoft.com/office/drawing/2014/main" id="{D2ECCC3F-AC88-8401-6775-AC7C3D3E2BDE}"/>
              </a:ext>
            </a:extLst>
          </p:cNvPr>
          <p:cNvSpPr/>
          <p:nvPr/>
        </p:nvSpPr>
        <p:spPr>
          <a:xfrm>
            <a:off x="4663440" y="5622544"/>
            <a:ext cx="1636776" cy="4108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4" name="A_5b300">
            <a:extLst>
              <a:ext uri="{FF2B5EF4-FFF2-40B4-BE49-F238E27FC236}">
                <a16:creationId xmlns:a16="http://schemas.microsoft.com/office/drawing/2014/main" id="{DD341B6B-9261-2EC4-0B72-F0226BC7AFC8}"/>
              </a:ext>
            </a:extLst>
          </p:cNvPr>
          <p:cNvSpPr/>
          <p:nvPr/>
        </p:nvSpPr>
        <p:spPr>
          <a:xfrm>
            <a:off x="3805555" y="3403600"/>
            <a:ext cx="16367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2" name="A_c0286">
            <a:extLst>
              <a:ext uri="{FF2B5EF4-FFF2-40B4-BE49-F238E27FC236}">
                <a16:creationId xmlns:a16="http://schemas.microsoft.com/office/drawing/2014/main" id="{BD691035-E0C6-D3B6-FB3B-7BC95F1D764E}"/>
              </a:ext>
            </a:extLst>
          </p:cNvPr>
          <p:cNvSpPr/>
          <p:nvPr/>
        </p:nvSpPr>
        <p:spPr>
          <a:xfrm>
            <a:off x="3236468" y="2294128"/>
            <a:ext cx="16574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</p:spTree>
    <p:extLst>
      <p:ext uri="{BB962C8B-B14F-4D97-AF65-F5344CB8AC3E}">
        <p14:creationId xmlns:p14="http://schemas.microsoft.com/office/powerpoint/2010/main" val="414491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AC93669B-3D91-44B5-9BFF-E36E0FE1023A}" vid="{7EFAD4AB-F981-4B2C-A4FD-A56D4698B36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42</TotalTime>
  <Words>1237</Words>
  <Application>Microsoft Office PowerPoint</Application>
  <PresentationFormat>宽屏</PresentationFormat>
  <Paragraphs>160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9</cp:revision>
  <dcterms:created xsi:type="dcterms:W3CDTF">2025-09-10T03:17:07Z</dcterms:created>
  <dcterms:modified xsi:type="dcterms:W3CDTF">2025-09-11T05:13:33Z</dcterms:modified>
</cp:coreProperties>
</file>