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Make a wishing tree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D0E802-305B-07DE-6058-09109995BAEC}"/>
              </a:ext>
            </a:extLst>
          </p:cNvPr>
          <p:cNvSpPr txBox="1">
            <a:spLocks/>
          </p:cNvSpPr>
          <p:nvPr/>
        </p:nvSpPr>
        <p:spPr>
          <a:xfrm>
            <a:off x="381000" y="770907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Does she like playing computer games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often listens to music.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give her a CD.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go to the shop now.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music is jazz.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like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b622">
            <a:extLst>
              <a:ext uri="{FF2B5EF4-FFF2-40B4-BE49-F238E27FC236}">
                <a16:creationId xmlns:a16="http://schemas.microsoft.com/office/drawing/2014/main" id="{BC6CE19B-AD5C-40D1-BA61-7ABDCF756870}"/>
              </a:ext>
            </a:extLst>
          </p:cNvPr>
          <p:cNvSpPr/>
          <p:nvPr/>
        </p:nvSpPr>
        <p:spPr>
          <a:xfrm>
            <a:off x="2652078" y="3403363"/>
            <a:ext cx="2206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1c2a6">
            <a:extLst>
              <a:ext uri="{FF2B5EF4-FFF2-40B4-BE49-F238E27FC236}">
                <a16:creationId xmlns:a16="http://schemas.microsoft.com/office/drawing/2014/main" id="{4EFC631F-53E1-4592-957D-6BA7DABF7C59}"/>
              </a:ext>
            </a:extLst>
          </p:cNvPr>
          <p:cNvSpPr/>
          <p:nvPr/>
        </p:nvSpPr>
        <p:spPr>
          <a:xfrm>
            <a:off x="2042478" y="2769379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0a4b">
            <a:extLst>
              <a:ext uri="{FF2B5EF4-FFF2-40B4-BE49-F238E27FC236}">
                <a16:creationId xmlns:a16="http://schemas.microsoft.com/office/drawing/2014/main" id="{A690B572-FF39-42D1-8C37-B19AC837FF4D}"/>
              </a:ext>
            </a:extLst>
          </p:cNvPr>
          <p:cNvSpPr/>
          <p:nvPr/>
        </p:nvSpPr>
        <p:spPr>
          <a:xfrm>
            <a:off x="2742565" y="1501411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02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C140DA-4ACF-BADB-01FC-406CC486C884}"/>
              </a:ext>
            </a:extLst>
          </p:cNvPr>
          <p:cNvSpPr txBox="1">
            <a:spLocks/>
          </p:cNvSpPr>
          <p:nvPr/>
        </p:nvSpPr>
        <p:spPr>
          <a:xfrm>
            <a:off x="381000" y="1210294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Dalian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air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air.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Dalian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drive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ship.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plan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66269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60DF653-9618-2BAC-1F21-7001C2A62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166959"/>
              </p:ext>
            </p:extLst>
          </p:nvPr>
        </p:nvGraphicFramePr>
        <p:xfrm>
          <a:off x="526473" y="950595"/>
          <a:ext cx="11139054" cy="4956810"/>
        </p:xfrm>
        <a:graphic>
          <a:graphicData uri="http://schemas.openxmlformats.org/drawingml/2006/table">
            <a:tbl>
              <a:tblPr firstRow="1" firstCol="1" bandRow="1"/>
              <a:tblGrid>
                <a:gridCol w="11139054">
                  <a:extLst>
                    <a:ext uri="{9D8B030D-6E8A-4147-A177-3AD203B41FA5}">
                      <a16:colId xmlns:a16="http://schemas.microsoft.com/office/drawing/2014/main" val="4083318651"/>
                    </a:ext>
                  </a:extLst>
                </a:gridCol>
              </a:tblGrid>
              <a:tr h="120523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visit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begins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p.m.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fifteen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minutes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drive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Tanggu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Port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港口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Tianjin. You can take a ship between Tanggu Port and Dalian Port. The ship is very large and it can take your car and you to Dalian.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3038631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 2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ship gets to Dalian at about 8 a.m. If the weather is nice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 can drive to watch the sun in the morning. After getting to Dalian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 can drive to visit some interesting places.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3279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656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F240147-E635-C859-9685-7BD45BDB0B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882512"/>
              </p:ext>
            </p:extLst>
          </p:nvPr>
        </p:nvGraphicFramePr>
        <p:xfrm>
          <a:off x="526473" y="1184357"/>
          <a:ext cx="11139054" cy="3842703"/>
        </p:xfrm>
        <a:graphic>
          <a:graphicData uri="http://schemas.openxmlformats.org/drawingml/2006/table">
            <a:tbl>
              <a:tblPr firstRow="1" firstCol="1" bandRow="1"/>
              <a:tblGrid>
                <a:gridCol w="11139054">
                  <a:extLst>
                    <a:ext uri="{9D8B030D-6E8A-4147-A177-3AD203B41FA5}">
                      <a16:colId xmlns:a16="http://schemas.microsoft.com/office/drawing/2014/main" val="1311397291"/>
                    </a:ext>
                  </a:extLst>
                </a:gridCol>
              </a:tblGrid>
              <a:tr h="1005205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 3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the third 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 can go swimming in the hotel. Every day there is seawater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海水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coming into the pool. So you can swim in seawater. At 6 p.m.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 and your car have to take a ship.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5545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 4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ship can return to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Tanggu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Port at 6 a.m. After about three hours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 can get to Beijing.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4207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61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A3AF78-9059-9DFE-5FB6-3830D5D7EE8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 read the passage in a book about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sports	B. cars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travel	D. hotel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can you get back to Beijing in the plan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about 6 a.m. on Day 4.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At about 9 a.m. on Day 4.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about 6 p.m. on Day 4.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At about 9 p.m. on Day 4.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4770">
            <a:extLst>
              <a:ext uri="{FF2B5EF4-FFF2-40B4-BE49-F238E27FC236}">
                <a16:creationId xmlns:a16="http://schemas.microsoft.com/office/drawing/2014/main" id="{4EAE73F4-C7E5-44B4-918F-90C5C9B14343}"/>
              </a:ext>
            </a:extLst>
          </p:cNvPr>
          <p:cNvSpPr/>
          <p:nvPr/>
        </p:nvSpPr>
        <p:spPr>
          <a:xfrm>
            <a:off x="505778" y="253187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e4472">
            <a:extLst>
              <a:ext uri="{FF2B5EF4-FFF2-40B4-BE49-F238E27FC236}">
                <a16:creationId xmlns:a16="http://schemas.microsoft.com/office/drawing/2014/main" id="{507D366F-D529-4980-AF78-4991FFF9D4BA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32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1A9DF5-B89A-9019-C5D6-AF0E45AE0CB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be the best title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Travel Plan to Dalian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to Visit Beijing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Train Trip to Dalian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 Nice Port in Beijing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d81f">
            <a:extLst>
              <a:ext uri="{FF2B5EF4-FFF2-40B4-BE49-F238E27FC236}">
                <a16:creationId xmlns:a16="http://schemas.microsoft.com/office/drawing/2014/main" id="{8EFBB036-1117-4DC9-9547-AE2CE4D3E8B4}"/>
              </a:ext>
            </a:extLst>
          </p:cNvPr>
          <p:cNvSpPr/>
          <p:nvPr/>
        </p:nvSpPr>
        <p:spPr>
          <a:xfrm>
            <a:off x="505778" y="6299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25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E70914-39B5-84D5-D5F7-06C3540A1EE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20th.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cousin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Grandma.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Monkey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King’s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mask.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拥抱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candies.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619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821619-3F47-6A96-B72F-E75A14D52DFE}"/>
              </a:ext>
            </a:extLst>
          </p:cNvPr>
          <p:cNvSpPr txBox="1">
            <a:spLocks/>
          </p:cNvSpPr>
          <p:nvPr/>
        </p:nvSpPr>
        <p:spPr>
          <a:xfrm>
            <a:off x="381000" y="735280"/>
            <a:ext cx="11430000" cy="2937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8111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BE15A4-4AB1-F230-1962-A130F7AA3AA7}"/>
              </a:ext>
            </a:extLst>
          </p:cNvPr>
          <p:cNvSpPr txBox="1">
            <a:spLocks/>
          </p:cNvSpPr>
          <p:nvPr/>
        </p:nvSpPr>
        <p:spPr>
          <a:xfrm>
            <a:off x="381000" y="699654"/>
            <a:ext cx="11430000" cy="573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阅读短文，回答下列问题。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grandma’s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A_cd71e">
            <a:extLst>
              <a:ext uri="{FF2B5EF4-FFF2-40B4-BE49-F238E27FC236}">
                <a16:creationId xmlns:a16="http://schemas.microsoft.com/office/drawing/2014/main" id="{66E41D8F-51E9-489F-B60A-49561018BF47}"/>
              </a:ext>
            </a:extLst>
          </p:cNvPr>
          <p:cNvSpPr/>
          <p:nvPr/>
        </p:nvSpPr>
        <p:spPr>
          <a:xfrm>
            <a:off x="370840" y="5916814"/>
            <a:ext cx="8723440" cy="39165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full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love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happiness.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言之有理即可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a3ac5">
            <a:extLst>
              <a:ext uri="{FF2B5EF4-FFF2-40B4-BE49-F238E27FC236}">
                <a16:creationId xmlns:a16="http://schemas.microsoft.com/office/drawing/2014/main" id="{87C16ED6-F355-4E11-91BA-578F2405D32F}"/>
              </a:ext>
            </a:extLst>
          </p:cNvPr>
          <p:cNvSpPr/>
          <p:nvPr/>
        </p:nvSpPr>
        <p:spPr>
          <a:xfrm>
            <a:off x="370840" y="4892686"/>
            <a:ext cx="3905631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1b1fe">
            <a:extLst>
              <a:ext uri="{FF2B5EF4-FFF2-40B4-BE49-F238E27FC236}">
                <a16:creationId xmlns:a16="http://schemas.microsoft.com/office/drawing/2014/main" id="{A1EE53E1-2EBA-4514-AC2F-336331949914}"/>
              </a:ext>
            </a:extLst>
          </p:cNvPr>
          <p:cNvSpPr/>
          <p:nvPr/>
        </p:nvSpPr>
        <p:spPr>
          <a:xfrm>
            <a:off x="370840" y="3868558"/>
            <a:ext cx="5747957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Monkey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King’s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mask.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614e5">
            <a:extLst>
              <a:ext uri="{FF2B5EF4-FFF2-40B4-BE49-F238E27FC236}">
                <a16:creationId xmlns:a16="http://schemas.microsoft.com/office/drawing/2014/main" id="{0AEA1360-5D3F-4320-8D8E-24B393C0F9FA}"/>
              </a:ext>
            </a:extLst>
          </p:cNvPr>
          <p:cNvSpPr/>
          <p:nvPr/>
        </p:nvSpPr>
        <p:spPr>
          <a:xfrm>
            <a:off x="370840" y="2844430"/>
            <a:ext cx="6125337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writer’s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uncle’s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d85c3">
            <a:extLst>
              <a:ext uri="{FF2B5EF4-FFF2-40B4-BE49-F238E27FC236}">
                <a16:creationId xmlns:a16="http://schemas.microsoft.com/office/drawing/2014/main" id="{E3EB8443-A64C-45A0-ABD4-ACC313D33779}"/>
              </a:ext>
            </a:extLst>
          </p:cNvPr>
          <p:cNvSpPr/>
          <p:nvPr/>
        </p:nvSpPr>
        <p:spPr>
          <a:xfrm>
            <a:off x="370840" y="1820302"/>
            <a:ext cx="5289106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20th.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3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2056573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 a wishing tree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2C59329-37B8-E318-654C-6FEB08494DC0}"/>
              </a:ext>
            </a:extLst>
          </p:cNvPr>
          <p:cNvSpPr txBox="1">
            <a:spLocks/>
          </p:cNvSpPr>
          <p:nvPr/>
        </p:nvSpPr>
        <p:spPr>
          <a:xfrm>
            <a:off x="381000" y="1519052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tennis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know about Chinese culture.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us make a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许愿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once.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b38c">
            <a:extLst>
              <a:ext uri="{FF2B5EF4-FFF2-40B4-BE49-F238E27FC236}">
                <a16:creationId xmlns:a16="http://schemas.microsoft.com/office/drawing/2014/main" id="{C729F711-5BC1-49AB-8CB9-18F0745442C1}"/>
              </a:ext>
            </a:extLst>
          </p:cNvPr>
          <p:cNvSpPr/>
          <p:nvPr/>
        </p:nvSpPr>
        <p:spPr>
          <a:xfrm>
            <a:off x="3204528" y="5419476"/>
            <a:ext cx="211461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67de9">
            <a:extLst>
              <a:ext uri="{FF2B5EF4-FFF2-40B4-BE49-F238E27FC236}">
                <a16:creationId xmlns:a16="http://schemas.microsoft.com/office/drawing/2014/main" id="{55941B6C-660A-4391-B06E-16F0C6F91A0A}"/>
              </a:ext>
            </a:extLst>
          </p:cNvPr>
          <p:cNvSpPr/>
          <p:nvPr/>
        </p:nvSpPr>
        <p:spPr>
          <a:xfrm>
            <a:off x="7046849" y="4151508"/>
            <a:ext cx="221996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80b96">
            <a:extLst>
              <a:ext uri="{FF2B5EF4-FFF2-40B4-BE49-F238E27FC236}">
                <a16:creationId xmlns:a16="http://schemas.microsoft.com/office/drawing/2014/main" id="{3FD4299A-CED0-44EA-A1E5-1471FAD5453C}"/>
              </a:ext>
            </a:extLst>
          </p:cNvPr>
          <p:cNvSpPr/>
          <p:nvPr/>
        </p:nvSpPr>
        <p:spPr>
          <a:xfrm>
            <a:off x="7907465" y="3517524"/>
            <a:ext cx="22257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ogether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f4f1">
            <a:extLst>
              <a:ext uri="{FF2B5EF4-FFF2-40B4-BE49-F238E27FC236}">
                <a16:creationId xmlns:a16="http://schemas.microsoft.com/office/drawing/2014/main" id="{F0BCB811-3947-4094-B4CA-BB3F9BBDE457}"/>
              </a:ext>
            </a:extLst>
          </p:cNvPr>
          <p:cNvSpPr/>
          <p:nvPr/>
        </p:nvSpPr>
        <p:spPr>
          <a:xfrm>
            <a:off x="6564821" y="2883540"/>
            <a:ext cx="21812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14aa4">
            <a:extLst>
              <a:ext uri="{FF2B5EF4-FFF2-40B4-BE49-F238E27FC236}">
                <a16:creationId xmlns:a16="http://schemas.microsoft.com/office/drawing/2014/main" id="{9AA833D6-2D5C-456E-BF98-0187E9DE9A76}"/>
              </a:ext>
            </a:extLst>
          </p:cNvPr>
          <p:cNvSpPr/>
          <p:nvPr/>
        </p:nvSpPr>
        <p:spPr>
          <a:xfrm>
            <a:off x="8687562" y="2249556"/>
            <a:ext cx="1549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6E9929-8FB8-429C-5E75-0017DA950CF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vacation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86cf">
            <a:extLst>
              <a:ext uri="{FF2B5EF4-FFF2-40B4-BE49-F238E27FC236}">
                <a16:creationId xmlns:a16="http://schemas.microsoft.com/office/drawing/2014/main" id="{670AC89E-51FA-4037-B0F2-3A758DC219EE}"/>
              </a:ext>
            </a:extLst>
          </p:cNvPr>
          <p:cNvSpPr/>
          <p:nvPr/>
        </p:nvSpPr>
        <p:spPr>
          <a:xfrm>
            <a:off x="1104265" y="5701792"/>
            <a:ext cx="22495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5d840">
            <a:extLst>
              <a:ext uri="{FF2B5EF4-FFF2-40B4-BE49-F238E27FC236}">
                <a16:creationId xmlns:a16="http://schemas.microsoft.com/office/drawing/2014/main" id="{2AA687B6-EF2D-4357-AAD1-1BC638DA1658}"/>
              </a:ext>
            </a:extLst>
          </p:cNvPr>
          <p:cNvSpPr/>
          <p:nvPr/>
        </p:nvSpPr>
        <p:spPr>
          <a:xfrm>
            <a:off x="2707640" y="3165856"/>
            <a:ext cx="2362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702e">
            <a:extLst>
              <a:ext uri="{FF2B5EF4-FFF2-40B4-BE49-F238E27FC236}">
                <a16:creationId xmlns:a16="http://schemas.microsoft.com/office/drawing/2014/main" id="{B1CA899F-B9C0-4E66-8BF4-A09CD6752BF4}"/>
              </a:ext>
            </a:extLst>
          </p:cNvPr>
          <p:cNvSpPr/>
          <p:nvPr/>
        </p:nvSpPr>
        <p:spPr>
          <a:xfrm>
            <a:off x="5499037" y="2531872"/>
            <a:ext cx="2655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76aef">
            <a:extLst>
              <a:ext uri="{FF2B5EF4-FFF2-40B4-BE49-F238E27FC236}">
                <a16:creationId xmlns:a16="http://schemas.microsoft.com/office/drawing/2014/main" id="{49C8BBB7-76E0-4AF3-A704-CEAA701D39A0}"/>
              </a:ext>
            </a:extLst>
          </p:cNvPr>
          <p:cNvSpPr/>
          <p:nvPr/>
        </p:nvSpPr>
        <p:spPr>
          <a:xfrm>
            <a:off x="2628265" y="1897888"/>
            <a:ext cx="26670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da443">
            <a:extLst>
              <a:ext uri="{FF2B5EF4-FFF2-40B4-BE49-F238E27FC236}">
                <a16:creationId xmlns:a16="http://schemas.microsoft.com/office/drawing/2014/main" id="{47AFA19D-8C03-4199-B934-556D77999157}"/>
              </a:ext>
            </a:extLst>
          </p:cNvPr>
          <p:cNvSpPr/>
          <p:nvPr/>
        </p:nvSpPr>
        <p:spPr>
          <a:xfrm>
            <a:off x="3540633" y="1263904"/>
            <a:ext cx="2227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00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948B75-9F0C-5219-28F5-7395E8BFF42F}"/>
              </a:ext>
            </a:extLst>
          </p:cNvPr>
          <p:cNvSpPr txBox="1">
            <a:spLocks/>
          </p:cNvSpPr>
          <p:nvPr/>
        </p:nvSpPr>
        <p:spPr>
          <a:xfrm>
            <a:off x="381000" y="675904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 learns _______ with his dad.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swim 	                B. swims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swam	                D. to swim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Mother’s Day is coming. They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gift for their mother.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buy	                  B. buys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going to buy	D. buying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ffa8">
            <a:extLst>
              <a:ext uri="{FF2B5EF4-FFF2-40B4-BE49-F238E27FC236}">
                <a16:creationId xmlns:a16="http://schemas.microsoft.com/office/drawing/2014/main" id="{1ED10E2A-2920-46FA-A1AD-5E7193C9D97E}"/>
              </a:ext>
            </a:extLst>
          </p:cNvPr>
          <p:cNvSpPr/>
          <p:nvPr/>
        </p:nvSpPr>
        <p:spPr>
          <a:xfrm>
            <a:off x="505778" y="330836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106ae">
            <a:extLst>
              <a:ext uri="{FF2B5EF4-FFF2-40B4-BE49-F238E27FC236}">
                <a16:creationId xmlns:a16="http://schemas.microsoft.com/office/drawing/2014/main" id="{FA83EBB7-7323-4CC3-894E-C7D2810A588C}"/>
              </a:ext>
            </a:extLst>
          </p:cNvPr>
          <p:cNvSpPr/>
          <p:nvPr/>
        </p:nvSpPr>
        <p:spPr>
          <a:xfrm>
            <a:off x="505778" y="140640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90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E985C3-3055-47C6-BDDA-3F038101713A}"/>
              </a:ext>
            </a:extLst>
          </p:cNvPr>
          <p:cNvSpPr txBox="1">
            <a:spLocks/>
          </p:cNvSpPr>
          <p:nvPr/>
        </p:nvSpPr>
        <p:spPr>
          <a:xfrm>
            <a:off x="381000" y="865909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 in the fridge.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Put	B. Puts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put	D. Putting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likes science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wants to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Robot Club.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join	B. join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part in	D. attend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3892">
            <a:extLst>
              <a:ext uri="{FF2B5EF4-FFF2-40B4-BE49-F238E27FC236}">
                <a16:creationId xmlns:a16="http://schemas.microsoft.com/office/drawing/2014/main" id="{7A16EA32-31F0-4500-938F-32772DE17E65}"/>
              </a:ext>
            </a:extLst>
          </p:cNvPr>
          <p:cNvSpPr/>
          <p:nvPr/>
        </p:nvSpPr>
        <p:spPr>
          <a:xfrm>
            <a:off x="505778" y="286438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73687">
            <a:extLst>
              <a:ext uri="{FF2B5EF4-FFF2-40B4-BE49-F238E27FC236}">
                <a16:creationId xmlns:a16="http://schemas.microsoft.com/office/drawing/2014/main" id="{06BE082E-D472-4656-8B9A-13206316AE86}"/>
              </a:ext>
            </a:extLst>
          </p:cNvPr>
          <p:cNvSpPr/>
          <p:nvPr/>
        </p:nvSpPr>
        <p:spPr>
          <a:xfrm>
            <a:off x="505778" y="96242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0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F4470A-6CFB-1FD1-BB30-B8215705A00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English better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practice a lot after 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make	B. Make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Making	D. Makes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f902">
            <a:extLst>
              <a:ext uri="{FF2B5EF4-FFF2-40B4-BE49-F238E27FC236}">
                <a16:creationId xmlns:a16="http://schemas.microsoft.com/office/drawing/2014/main" id="{596AB98F-29E6-4DAB-BF81-56104F614987}"/>
              </a:ext>
            </a:extLst>
          </p:cNvPr>
          <p:cNvSpPr/>
          <p:nvPr/>
        </p:nvSpPr>
        <p:spPr>
          <a:xfrm>
            <a:off x="505778" y="6299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20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BB0FAEC-CF01-FA33-7194-F18B036CC7A2}"/>
              </a:ext>
            </a:extLst>
          </p:cNvPr>
          <p:cNvSpPr txBox="1">
            <a:spLocks/>
          </p:cNvSpPr>
          <p:nvPr/>
        </p:nvSpPr>
        <p:spPr>
          <a:xfrm>
            <a:off x="381000" y="723406"/>
            <a:ext cx="11430000" cy="574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我经常和我的好朋友一起分享写作的快乐，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joy of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good friends.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制订一个计划，并把它写下来。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 a plan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中国未来将在制造高科技产品方面做得更好。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 high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 products in the future. 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我打算结交更多朋友。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going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为了按时到达机场，我打算乘坐出租车。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airport on time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going to take a taxi.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25c20">
            <a:extLst>
              <a:ext uri="{FF2B5EF4-FFF2-40B4-BE49-F238E27FC236}">
                <a16:creationId xmlns:a16="http://schemas.microsoft.com/office/drawing/2014/main" id="{7028AA13-AB6A-4AC6-A123-94C134B1F7A6}"/>
              </a:ext>
            </a:extLst>
          </p:cNvPr>
          <p:cNvSpPr/>
          <p:nvPr/>
        </p:nvSpPr>
        <p:spPr>
          <a:xfrm>
            <a:off x="370840" y="5983238"/>
            <a:ext cx="2942400" cy="36435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07c06">
            <a:extLst>
              <a:ext uri="{FF2B5EF4-FFF2-40B4-BE49-F238E27FC236}">
                <a16:creationId xmlns:a16="http://schemas.microsoft.com/office/drawing/2014/main" id="{570660EC-480C-42E8-B266-A88586BB2CF5}"/>
              </a:ext>
            </a:extLst>
          </p:cNvPr>
          <p:cNvSpPr/>
          <p:nvPr/>
        </p:nvSpPr>
        <p:spPr>
          <a:xfrm>
            <a:off x="2318703" y="5044454"/>
            <a:ext cx="5492750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79f2f">
            <a:extLst>
              <a:ext uri="{FF2B5EF4-FFF2-40B4-BE49-F238E27FC236}">
                <a16:creationId xmlns:a16="http://schemas.microsoft.com/office/drawing/2014/main" id="{FF74FE54-6BD2-46CF-B64A-9E3C10635219}"/>
              </a:ext>
            </a:extLst>
          </p:cNvPr>
          <p:cNvSpPr/>
          <p:nvPr/>
        </p:nvSpPr>
        <p:spPr>
          <a:xfrm>
            <a:off x="1942465" y="3636278"/>
            <a:ext cx="4560951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0ddb9">
            <a:extLst>
              <a:ext uri="{FF2B5EF4-FFF2-40B4-BE49-F238E27FC236}">
                <a16:creationId xmlns:a16="http://schemas.microsoft.com/office/drawing/2014/main" id="{D8C5EA6F-DBC4-4BFA-B68C-AB5CB220262F}"/>
              </a:ext>
            </a:extLst>
          </p:cNvPr>
          <p:cNvSpPr/>
          <p:nvPr/>
        </p:nvSpPr>
        <p:spPr>
          <a:xfrm>
            <a:off x="3020378" y="2697494"/>
            <a:ext cx="4651438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2d486">
            <a:extLst>
              <a:ext uri="{FF2B5EF4-FFF2-40B4-BE49-F238E27FC236}">
                <a16:creationId xmlns:a16="http://schemas.microsoft.com/office/drawing/2014/main" id="{69551CD7-0470-4999-A8DF-FB71662546A1}"/>
              </a:ext>
            </a:extLst>
          </p:cNvPr>
          <p:cNvSpPr/>
          <p:nvPr/>
        </p:nvSpPr>
        <p:spPr>
          <a:xfrm>
            <a:off x="5792089" y="1758710"/>
            <a:ext cx="1984439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729e">
            <a:extLst>
              <a:ext uri="{FF2B5EF4-FFF2-40B4-BE49-F238E27FC236}">
                <a16:creationId xmlns:a16="http://schemas.microsoft.com/office/drawing/2014/main" id="{CE44ED62-1499-43A9-89ED-64E6A6E37777}"/>
              </a:ext>
            </a:extLst>
          </p:cNvPr>
          <p:cNvSpPr/>
          <p:nvPr/>
        </p:nvSpPr>
        <p:spPr>
          <a:xfrm>
            <a:off x="1458278" y="1758710"/>
            <a:ext cx="2133600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16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F583372-4ADA-A027-A080-A8B78AA4D501}"/>
              </a:ext>
            </a:extLst>
          </p:cNvPr>
          <p:cNvSpPr txBox="1">
            <a:spLocks/>
          </p:cNvSpPr>
          <p:nvPr/>
        </p:nvSpPr>
        <p:spPr>
          <a:xfrm>
            <a:off x="381000" y="1333904"/>
            <a:ext cx="8335488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Ⅴ.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Lingling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Tomorrow is Sunday. What are you going to do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 no idea.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going to Betty’s birthday party. Would you like to go with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what present shall we give 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usually give her a birthday card.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1868">
            <a:extLst>
              <a:ext uri="{FF2B5EF4-FFF2-40B4-BE49-F238E27FC236}">
                <a16:creationId xmlns:a16="http://schemas.microsoft.com/office/drawing/2014/main" id="{DC270A1A-94E8-496B-BA79-826E631FC965}"/>
              </a:ext>
            </a:extLst>
          </p:cNvPr>
          <p:cNvSpPr/>
          <p:nvPr/>
        </p:nvSpPr>
        <p:spPr>
          <a:xfrm>
            <a:off x="2367915" y="4758840"/>
            <a:ext cx="15875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ebe91">
            <a:extLst>
              <a:ext uri="{FF2B5EF4-FFF2-40B4-BE49-F238E27FC236}">
                <a16:creationId xmlns:a16="http://schemas.microsoft.com/office/drawing/2014/main" id="{0461472D-AB37-4725-A3FF-65BCDC74AFA1}"/>
              </a:ext>
            </a:extLst>
          </p:cNvPr>
          <p:cNvSpPr/>
          <p:nvPr/>
        </p:nvSpPr>
        <p:spPr>
          <a:xfrm>
            <a:off x="4669790" y="3094632"/>
            <a:ext cx="15685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E1CE51-CE97-3D19-DA60-261D898F1E2B}"/>
              </a:ext>
            </a:extLst>
          </p:cNvPr>
          <p:cNvSpPr txBox="1">
            <a:spLocks/>
          </p:cNvSpPr>
          <p:nvPr/>
        </p:nvSpPr>
        <p:spPr>
          <a:xfrm>
            <a:off x="8523474" y="1033066"/>
            <a:ext cx="3474522" cy="52753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That’s a great idea.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is her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music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can’t.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about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She never plays computer games.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When is your birthday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love to.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F358F050-B4EF-4928-BF0E-570295FD9ED3}" vid="{265C3D90-D217-4D26-85D9-2C3C32C9A6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15</TotalTime>
  <Words>1348</Words>
  <Application>Microsoft Office PowerPoint</Application>
  <PresentationFormat>宽屏</PresentationFormat>
  <Paragraphs>140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8</cp:revision>
  <dcterms:created xsi:type="dcterms:W3CDTF">2025-09-09T08:12:27Z</dcterms:created>
  <dcterms:modified xsi:type="dcterms:W3CDTF">2025-09-11T05:26:42Z</dcterms:modified>
</cp:coreProperties>
</file>