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874" r:id="rId5"/>
    <p:sldId id="875" r:id="rId6"/>
    <p:sldId id="876" r:id="rId7"/>
    <p:sldId id="877" r:id="rId8"/>
    <p:sldId id="878" r:id="rId9"/>
    <p:sldId id="879" r:id="rId10"/>
    <p:sldId id="873" r:id="rId1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1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68" autoAdjust="0"/>
    <p:restoredTop sz="94660"/>
  </p:normalViewPr>
  <p:slideViewPr>
    <p:cSldViewPr snapToGrid="0" showGuides="1">
      <p:cViewPr varScale="1">
        <p:scale>
          <a:sx n="102" d="100"/>
          <a:sy n="102" d="100"/>
        </p:scale>
        <p:origin x="210" y="114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41488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3081796-2ADD-468A-966D-400FB997E2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C086C6C3-9226-451C-B6B7-F11D8D1523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5E05198-E4EE-4794-BC6C-759C3B90959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2025/9/10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1DE9DE4-97F9-45D4-9EEF-023522C35D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49F59F7-B9E1-4CBF-9240-E30A8F6CA7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03552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B46F72E5-D41D-46BE-A609-2E6D136F116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A6F5C2A4-0B29-430C-9025-323D4CC50B1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63F275D-8621-498F-9B5C-CBF02A9886E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2025/9/10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3C3B24D-FB56-4873-98E2-D2227A5111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63D195C-8F2E-4C46-9CBE-1411EF87CB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00922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垂直排列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56072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271840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807683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781609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A0BA53C-FC17-4995-BD73-2AFA61E542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35BA311-1EB8-4BDA-AF93-4530A4860D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B1B67F5-4541-44F4-800E-051204D1BE1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3DA8DE82-9895-4A2B-9960-0DE9C761842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96FBDE9F-5AAC-4332-AED0-53E7057CDF6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4F3089D-01BE-4AA1-A816-E4877F9E6E7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2025/9/10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43BCAACE-047A-4355-B938-08742B5101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43479820-B1AC-460E-9967-B255D2652A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26875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45ED157-A2CD-4BEC-BB74-7EDEE10856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E0A9982B-26B0-456E-9D8B-E37B4356B4C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2025/9/10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688E86F2-0AB4-4B74-811D-2777FB0C3B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479B1C76-8890-4C12-AA76-F2BBF77F7A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38981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38149BF3-3D67-4551-B370-202ACFC3460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2025/9/10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8405ED6C-D44A-4ED2-9D79-FC0558A2A8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4AB21DE-078D-4382-BCC1-B2C6695945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24112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91491A1-9352-406A-BE02-F6331A18D7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973C501-1AEC-4880-A928-C6FFF13B4B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DF44802-4845-4D92-8982-1D35BFE88C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175CC68-98F0-4CED-85EC-646DBDCF84F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2025/9/10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296DB8-BEBF-48E8-86CC-22E05C86E7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A9ED5EB-C466-4284-8B35-7BF081F153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63371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021F442-66D8-442C-9735-564A5CE66C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0D4657C5-F83F-444F-A1C9-C686AB59C4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479F67F-774A-42D6-9A35-5415C2ECFAE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3B6D6A0-62B3-42F9-B1EE-7D3EF0FAF4E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2025/9/10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4B6D7A-D603-45DA-8650-E06CC449CD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6B663EC-6385-4AF6-8BF7-463DDE4C4A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10302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BE3997AE-5637-44EA-AD5D-D1580F7A8535}"/>
              </a:ext>
            </a:extLst>
          </p:cNvPr>
          <p:cNvGrpSpPr/>
          <p:nvPr userDrawn="1"/>
        </p:nvGrpSpPr>
        <p:grpSpPr>
          <a:xfrm>
            <a:off x="367547" y="112121"/>
            <a:ext cx="353339" cy="381476"/>
            <a:chOff x="260576" y="210565"/>
            <a:chExt cx="303410" cy="327571"/>
          </a:xfrm>
        </p:grpSpPr>
        <p:sp>
          <p:nvSpPr>
            <p:cNvPr id="8" name="等腰三角形 7">
              <a:extLst>
                <a:ext uri="{FF2B5EF4-FFF2-40B4-BE49-F238E27FC236}">
                  <a16:creationId xmlns:a16="http://schemas.microsoft.com/office/drawing/2014/main" id="{28A31228-9A09-44F5-A84F-86BAE8F593CD}"/>
                </a:ext>
              </a:extLst>
            </p:cNvPr>
            <p:cNvSpPr/>
            <p:nvPr/>
          </p:nvSpPr>
          <p:spPr>
            <a:xfrm rot="5400000">
              <a:off x="237985" y="233156"/>
              <a:ext cx="327571" cy="282389"/>
            </a:xfrm>
            <a:prstGeom prst="triangle">
              <a:avLst/>
            </a:prstGeom>
            <a:solidFill>
              <a:srgbClr val="E60012"/>
            </a:solidFill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>
              <a:extLst>
                <a:ext uri="{FF2B5EF4-FFF2-40B4-BE49-F238E27FC236}">
                  <a16:creationId xmlns:a16="http://schemas.microsoft.com/office/drawing/2014/main" id="{ED5C1634-BB04-4B69-913F-06C7824D9AAD}"/>
                </a:ext>
              </a:extLst>
            </p:cNvPr>
            <p:cNvSpPr/>
            <p:nvPr/>
          </p:nvSpPr>
          <p:spPr>
            <a:xfrm rot="5400000">
              <a:off x="400895" y="375046"/>
              <a:ext cx="175171" cy="151010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02AE376E-10D8-4C01-B9DD-FFBBB0D706BC}"/>
              </a:ext>
            </a:extLst>
          </p:cNvPr>
          <p:cNvCxnSpPr/>
          <p:nvPr userDrawn="1"/>
        </p:nvCxnSpPr>
        <p:spPr>
          <a:xfrm>
            <a:off x="336000" y="601591"/>
            <a:ext cx="11520000" cy="0"/>
          </a:xfrm>
          <a:prstGeom prst="line">
            <a:avLst/>
          </a:prstGeom>
          <a:ln>
            <a:solidFill>
              <a:srgbClr val="E600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id="{C299776A-5294-4E33-A080-6A33F04E64B7}"/>
              </a:ext>
            </a:extLst>
          </p:cNvPr>
          <p:cNvSpPr/>
          <p:nvPr userDrawn="1"/>
        </p:nvSpPr>
        <p:spPr>
          <a:xfrm>
            <a:off x="0" y="6569842"/>
            <a:ext cx="12192000" cy="28815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文本框 11">
            <a:hlinkClick r:id="rId14" action="ppaction://hlinksldjump"/>
            <a:extLst>
              <a:ext uri="{FF2B5EF4-FFF2-40B4-BE49-F238E27FC236}">
                <a16:creationId xmlns:a16="http://schemas.microsoft.com/office/drawing/2014/main" id="{C41FBD50-8289-4C28-BA64-A90AF4043852}"/>
              </a:ext>
            </a:extLst>
          </p:cNvPr>
          <p:cNvSpPr txBox="1"/>
          <p:nvPr userDrawn="1"/>
        </p:nvSpPr>
        <p:spPr>
          <a:xfrm>
            <a:off x="10587745" y="182462"/>
            <a:ext cx="1287470" cy="3693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1800" b="1" baseline="0" dirty="0">
                <a:solidFill>
                  <a:srgbClr val="C00000"/>
                </a:solidFill>
              </a:rPr>
              <a:t>返回目录</a:t>
            </a:r>
          </a:p>
        </p:txBody>
      </p:sp>
      <p:sp>
        <p:nvSpPr>
          <p:cNvPr id="2" name="TextBox 7">
            <a:extLst>
              <a:ext uri="{FF2B5EF4-FFF2-40B4-BE49-F238E27FC236}">
                <a16:creationId xmlns:a16="http://schemas.microsoft.com/office/drawing/2014/main" id="{BF45EFFB-D4E6-A532-CFAE-5A1CC503CB65}"/>
              </a:ext>
            </a:extLst>
          </p:cNvPr>
          <p:cNvSpPr txBox="1"/>
          <p:nvPr userDrawn="1"/>
        </p:nvSpPr>
        <p:spPr>
          <a:xfrm>
            <a:off x="839819" y="79639"/>
            <a:ext cx="93848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Understanding ideas(Grammar)</a:t>
            </a:r>
            <a:endParaRPr lang="zh-CN" altLang="en-US" sz="2800" b="1" dirty="0">
              <a:solidFill>
                <a:schemeClr val="tx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82188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6A064C01-C6EC-4D0F-BE70-8E501BD79EDF}"/>
              </a:ext>
            </a:extLst>
          </p:cNvPr>
          <p:cNvGrpSpPr/>
          <p:nvPr/>
        </p:nvGrpSpPr>
        <p:grpSpPr>
          <a:xfrm>
            <a:off x="223788" y="821515"/>
            <a:ext cx="11744425" cy="5332963"/>
            <a:chOff x="223788" y="821515"/>
            <a:chExt cx="11744425" cy="5332963"/>
          </a:xfrm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46F0F1B6-32C1-40F7-BDA6-7F6B0A41673F}"/>
                </a:ext>
              </a:extLst>
            </p:cNvPr>
            <p:cNvGrpSpPr/>
            <p:nvPr/>
          </p:nvGrpSpPr>
          <p:grpSpPr>
            <a:xfrm>
              <a:off x="223788" y="821515"/>
              <a:ext cx="11744425" cy="5332963"/>
              <a:chOff x="223788" y="561261"/>
              <a:chExt cx="11744425" cy="5332963"/>
            </a:xfrm>
          </p:grpSpPr>
          <p:sp>
            <p:nvSpPr>
              <p:cNvPr id="13" name="矩形 12">
                <a:extLst>
                  <a:ext uri="{FF2B5EF4-FFF2-40B4-BE49-F238E27FC236}">
                    <a16:creationId xmlns:a16="http://schemas.microsoft.com/office/drawing/2014/main" id="{7A170505-D14C-4037-8B76-EC647B40C551}"/>
                  </a:ext>
                </a:extLst>
              </p:cNvPr>
              <p:cNvSpPr/>
              <p:nvPr/>
            </p:nvSpPr>
            <p:spPr>
              <a:xfrm>
                <a:off x="223788" y="561261"/>
                <a:ext cx="11744425" cy="5332963"/>
              </a:xfrm>
              <a:prstGeom prst="rect">
                <a:avLst/>
              </a:prstGeom>
              <a:solidFill>
                <a:srgbClr val="FFFCC5"/>
              </a:solidFill>
              <a:ln>
                <a:solidFill>
                  <a:srgbClr val="FF01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14" name="Freeform 6">
                <a:extLst>
                  <a:ext uri="{FF2B5EF4-FFF2-40B4-BE49-F238E27FC236}">
                    <a16:creationId xmlns:a16="http://schemas.microsoft.com/office/drawing/2014/main" id="{5E037592-40AF-4A6C-97CD-6BEA280C0D9C}"/>
                  </a:ext>
                </a:extLst>
              </p:cNvPr>
              <p:cNvSpPr/>
              <p:nvPr/>
            </p:nvSpPr>
            <p:spPr bwMode="auto">
              <a:xfrm>
                <a:off x="225393" y="561261"/>
                <a:ext cx="9490509" cy="5332963"/>
              </a:xfrm>
              <a:custGeom>
                <a:avLst/>
                <a:gdLst>
                  <a:gd name="T0" fmla="*/ 0 w 4756"/>
                  <a:gd name="T1" fmla="*/ 0 h 2239"/>
                  <a:gd name="T2" fmla="*/ 3897 w 4756"/>
                  <a:gd name="T3" fmla="*/ 0 h 2239"/>
                  <a:gd name="T4" fmla="*/ 4756 w 4756"/>
                  <a:gd name="T5" fmla="*/ 1121 h 2239"/>
                  <a:gd name="T6" fmla="*/ 3897 w 4756"/>
                  <a:gd name="T7" fmla="*/ 2239 h 2239"/>
                  <a:gd name="T8" fmla="*/ 0 w 4756"/>
                  <a:gd name="T9" fmla="*/ 2239 h 2239"/>
                  <a:gd name="T10" fmla="*/ 0 w 4756"/>
                  <a:gd name="T11" fmla="*/ 0 h 22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756" h="2239">
                    <a:moveTo>
                      <a:pt x="0" y="0"/>
                    </a:moveTo>
                    <a:lnTo>
                      <a:pt x="3897" y="0"/>
                    </a:lnTo>
                    <a:lnTo>
                      <a:pt x="4756" y="1121"/>
                    </a:lnTo>
                    <a:lnTo>
                      <a:pt x="3897" y="2239"/>
                    </a:lnTo>
                    <a:lnTo>
                      <a:pt x="0" y="223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60012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128580" tIns="64290" rIns="128580" bIns="64290" numCol="1" anchor="t" anchorCtr="0" compatLnSpc="1"/>
              <a:lstStyle/>
              <a:p>
                <a:endParaRPr lang="zh-CN" altLang="en-US" dirty="0">
                  <a:latin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</p:grpSp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65EA5A74-F842-4999-B9F7-A2ABD3019B8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38843" y="1514759"/>
              <a:ext cx="5602377" cy="3753593"/>
            </a:xfrm>
            <a:prstGeom prst="rect">
              <a:avLst/>
            </a:prstGeom>
          </p:spPr>
        </p:pic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602BC47E-9713-45F4-8F5E-23F2615F49B1}"/>
                </a:ext>
              </a:extLst>
            </p:cNvPr>
            <p:cNvGrpSpPr/>
            <p:nvPr/>
          </p:nvGrpSpPr>
          <p:grpSpPr>
            <a:xfrm>
              <a:off x="8923445" y="4639752"/>
              <a:ext cx="2931807" cy="1479810"/>
              <a:chOff x="8823593" y="4714359"/>
              <a:chExt cx="2931807" cy="1479810"/>
            </a:xfrm>
          </p:grpSpPr>
          <p:grpSp>
            <p:nvGrpSpPr>
              <p:cNvPr id="8" name="组合 7">
                <a:extLst>
                  <a:ext uri="{FF2B5EF4-FFF2-40B4-BE49-F238E27FC236}">
                    <a16:creationId xmlns:a16="http://schemas.microsoft.com/office/drawing/2014/main" id="{51918DD0-7464-4719-95CD-F234FA8565DC}"/>
                  </a:ext>
                </a:extLst>
              </p:cNvPr>
              <p:cNvGrpSpPr/>
              <p:nvPr/>
            </p:nvGrpSpPr>
            <p:grpSpPr>
              <a:xfrm>
                <a:off x="8823593" y="4714359"/>
                <a:ext cx="2931807" cy="1479810"/>
                <a:chOff x="8738249" y="4823543"/>
                <a:chExt cx="2931807" cy="1479810"/>
              </a:xfrm>
            </p:grpSpPr>
            <p:sp>
              <p:nvSpPr>
                <p:cNvPr id="10" name="矩形: 圆角 9">
                  <a:extLst>
                    <a:ext uri="{FF2B5EF4-FFF2-40B4-BE49-F238E27FC236}">
                      <a16:creationId xmlns:a16="http://schemas.microsoft.com/office/drawing/2014/main" id="{4FCBAE2A-13F3-48BA-8A30-E1E3D2AE42E3}"/>
                    </a:ext>
                  </a:extLst>
                </p:cNvPr>
                <p:cNvSpPr/>
                <p:nvPr/>
              </p:nvSpPr>
              <p:spPr>
                <a:xfrm>
                  <a:off x="8965838" y="4823543"/>
                  <a:ext cx="2704218" cy="1339283"/>
                </a:xfrm>
                <a:prstGeom prst="roundRect">
                  <a:avLst/>
                </a:prstGeom>
                <a:noFill/>
                <a:ln w="28575">
                  <a:noFill/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40">
                    <a:latin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11" name="文本框 10">
                  <a:extLst>
                    <a:ext uri="{FF2B5EF4-FFF2-40B4-BE49-F238E27FC236}">
                      <a16:creationId xmlns:a16="http://schemas.microsoft.com/office/drawing/2014/main" id="{4E2F3C54-E82C-4FE2-AB0C-84D213F75A0F}"/>
                    </a:ext>
                  </a:extLst>
                </p:cNvPr>
                <p:cNvSpPr txBox="1"/>
                <p:nvPr/>
              </p:nvSpPr>
              <p:spPr>
                <a:xfrm>
                  <a:off x="9515059" y="4873419"/>
                  <a:ext cx="1409360" cy="73866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l"/>
                  <a:r>
                    <a:rPr lang="zh-CN" altLang="en-US" sz="4200" b="1" dirty="0">
                      <a:latin typeface="Times New Roman" panose="02020603050405020304" pitchFamily="18" charset="0"/>
                      <a:ea typeface="微软雅黑" panose="020B0503020204020204" pitchFamily="34" charset="-122"/>
                      <a:sym typeface="Times New Roman" panose="02020603050405020304" pitchFamily="18" charset="0"/>
                    </a:rPr>
                    <a:t>英 语</a:t>
                  </a:r>
                </a:p>
              </p:txBody>
            </p:sp>
            <p:sp>
              <p:nvSpPr>
                <p:cNvPr id="12" name="文本框 11">
                  <a:extLst>
                    <a:ext uri="{FF2B5EF4-FFF2-40B4-BE49-F238E27FC236}">
                      <a16:creationId xmlns:a16="http://schemas.microsoft.com/office/drawing/2014/main" id="{B8A28FD6-2FA7-4587-8E87-A8B29F9711F7}"/>
                    </a:ext>
                  </a:extLst>
                </p:cNvPr>
                <p:cNvSpPr txBox="1"/>
                <p:nvPr/>
              </p:nvSpPr>
              <p:spPr>
                <a:xfrm>
                  <a:off x="8738249" y="5595467"/>
                  <a:ext cx="2931807" cy="70788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2000" b="1" spc="300">
                      <a:latin typeface="Times New Roman" panose="02020603050405020304" pitchFamily="18" charset="0"/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七年级 </a:t>
                  </a:r>
                  <a:r>
                    <a:rPr lang="zh-CN" altLang="en-US" sz="2000" b="1" spc="300" dirty="0">
                      <a:latin typeface="Times New Roman" panose="02020603050405020304" pitchFamily="18" charset="0"/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上册 </a:t>
                  </a:r>
                  <a:endParaRPr lang="en-US" altLang="zh-CN" sz="2000" b="1" spc="300" dirty="0">
                    <a:latin typeface="Times New Roman" panose="02020603050405020304" pitchFamily="18" charset="0"/>
                    <a:cs typeface="Times New Roman" panose="02020603050405020304" pitchFamily="18" charset="0"/>
                    <a:sym typeface="Times New Roman" panose="02020603050405020304" pitchFamily="18" charset="0"/>
                  </a:endParaRPr>
                </a:p>
                <a:p>
                  <a:pPr algn="ctr"/>
                  <a:r>
                    <a:rPr lang="en-US" altLang="zh-CN" sz="2000" b="1" spc="300" dirty="0">
                      <a:latin typeface="Times New Roman" panose="02020603050405020304" pitchFamily="18" charset="0"/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WY</a:t>
                  </a:r>
                  <a:endParaRPr lang="zh-CN" altLang="en-US" sz="2000" b="1" spc="300" dirty="0">
                    <a:latin typeface="Times New Roman" panose="02020603050405020304" pitchFamily="18" charset="0"/>
                    <a:cs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</p:grpSp>
          <p:cxnSp>
            <p:nvCxnSpPr>
              <p:cNvPr id="9" name="直接连接符 8">
                <a:extLst>
                  <a:ext uri="{FF2B5EF4-FFF2-40B4-BE49-F238E27FC236}">
                    <a16:creationId xmlns:a16="http://schemas.microsoft.com/office/drawing/2014/main" id="{168BFF46-3A62-4392-8442-A37A0988162C}"/>
                  </a:ext>
                </a:extLst>
              </p:cNvPr>
              <p:cNvCxnSpPr/>
              <p:nvPr/>
            </p:nvCxnSpPr>
            <p:spPr>
              <a:xfrm>
                <a:off x="9288057" y="5485237"/>
                <a:ext cx="2254217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15" name="图片 14">
            <a:extLst>
              <a:ext uri="{FF2B5EF4-FFF2-40B4-BE49-F238E27FC236}">
                <a16:creationId xmlns:a16="http://schemas.microsoft.com/office/drawing/2014/main" id="{28191C0A-3393-4CB6-B83B-B2090DCA2E6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7992" y="1043545"/>
            <a:ext cx="1730939" cy="616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626642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1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823857" y="4783016"/>
            <a:ext cx="2544286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600" dirty="0">
                <a:latin typeface="Times New Roman" panose="02020603050405020304" pitchFamily="18" charset="0"/>
                <a:ea typeface="黑体" panose="02010609060101010101" pitchFamily="49" charset="-122"/>
                <a:sym typeface="Times New Roman" panose="02020603050405020304" pitchFamily="18" charset="0"/>
              </a:rPr>
              <a:t>谢谢观看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8055" y="984739"/>
            <a:ext cx="4555890" cy="35702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zoom dir="in"/>
      </p:transition>
    </mc:Choice>
    <mc:Fallback xmlns="">
      <p:transition spd="slow">
        <p:zoom dir="in"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2852F51E-0B0D-4410-9F52-935F9483CDBE}"/>
              </a:ext>
            </a:extLst>
          </p:cNvPr>
          <p:cNvSpPr/>
          <p:nvPr/>
        </p:nvSpPr>
        <p:spPr>
          <a:xfrm>
            <a:off x="0" y="1698759"/>
            <a:ext cx="12192000" cy="1730241"/>
          </a:xfrm>
          <a:prstGeom prst="rect">
            <a:avLst/>
          </a:prstGeom>
          <a:solidFill>
            <a:srgbClr val="E600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5" name="TextBox 14">
            <a:extLst>
              <a:ext uri="{FF2B5EF4-FFF2-40B4-BE49-F238E27FC236}">
                <a16:creationId xmlns:a16="http://schemas.microsoft.com/office/drawing/2014/main" id="{785D1E4F-546B-4C6F-B152-DF81FC3BF4A8}"/>
              </a:ext>
            </a:extLst>
          </p:cNvPr>
          <p:cNvSpPr txBox="1"/>
          <p:nvPr/>
        </p:nvSpPr>
        <p:spPr>
          <a:xfrm>
            <a:off x="272322" y="2662460"/>
            <a:ext cx="11647357" cy="615553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4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Understanding ideas(Grammar)</a:t>
            </a:r>
            <a:endParaRPr lang="zh-CN" altLang="en-US" sz="3400" b="1" dirty="0">
              <a:solidFill>
                <a:schemeClr val="bg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96EE5104-B659-4620-9FB8-F7D86929E5D3}"/>
              </a:ext>
            </a:extLst>
          </p:cNvPr>
          <p:cNvGrpSpPr/>
          <p:nvPr/>
        </p:nvGrpSpPr>
        <p:grpSpPr>
          <a:xfrm>
            <a:off x="4706901" y="3751701"/>
            <a:ext cx="3044397" cy="640508"/>
            <a:chOff x="1145233" y="1930184"/>
            <a:chExt cx="3044397" cy="640508"/>
          </a:xfrm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4181739E-A672-4427-A7B0-5A9B5144356C}"/>
                </a:ext>
              </a:extLst>
            </p:cNvPr>
            <p:cNvSpPr/>
            <p:nvPr/>
          </p:nvSpPr>
          <p:spPr>
            <a:xfrm>
              <a:off x="1292798" y="2044667"/>
              <a:ext cx="526025" cy="526025"/>
            </a:xfrm>
            <a:prstGeom prst="rect">
              <a:avLst/>
            </a:prstGeom>
            <a:noFill/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  <p:sp>
          <p:nvSpPr>
            <p:cNvPr id="8" name="TextBox 18">
              <a:hlinkClick r:id="rId2" action="ppaction://hlinksldjump"/>
              <a:extLst>
                <a:ext uri="{FF2B5EF4-FFF2-40B4-BE49-F238E27FC236}">
                  <a16:creationId xmlns:a16="http://schemas.microsoft.com/office/drawing/2014/main" id="{6B7C65E2-F7B3-47E5-A852-E87ECEF3AAD9}"/>
                </a:ext>
              </a:extLst>
            </p:cNvPr>
            <p:cNvSpPr txBox="1"/>
            <p:nvPr/>
          </p:nvSpPr>
          <p:spPr>
            <a:xfrm>
              <a:off x="1865313" y="1986394"/>
              <a:ext cx="232431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基础过关</a:t>
              </a:r>
            </a:p>
          </p:txBody>
        </p:sp>
        <p:sp>
          <p:nvSpPr>
            <p:cNvPr id="9" name="TextBox 10">
              <a:extLst>
                <a:ext uri="{FF2B5EF4-FFF2-40B4-BE49-F238E27FC236}">
                  <a16:creationId xmlns:a16="http://schemas.microsoft.com/office/drawing/2014/main" id="{DFECE70A-7BCE-486C-B288-3F1FEA8EED16}"/>
                </a:ext>
              </a:extLst>
            </p:cNvPr>
            <p:cNvSpPr txBox="1"/>
            <p:nvPr/>
          </p:nvSpPr>
          <p:spPr>
            <a:xfrm>
              <a:off x="1145233" y="1930184"/>
              <a:ext cx="550151" cy="523220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Times New Roman" panose="02020603050405020304" pitchFamily="18" charset="0"/>
                </a:rPr>
                <a:t>01</a:t>
              </a:r>
              <a:endPara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661930A9-57A4-4281-8FD7-DD9BD9030090}"/>
              </a:ext>
            </a:extLst>
          </p:cNvPr>
          <p:cNvGrpSpPr/>
          <p:nvPr/>
        </p:nvGrpSpPr>
        <p:grpSpPr>
          <a:xfrm>
            <a:off x="4706901" y="4704818"/>
            <a:ext cx="4476446" cy="640508"/>
            <a:chOff x="1145233" y="1930184"/>
            <a:chExt cx="4476446" cy="640508"/>
          </a:xfrm>
        </p:grpSpPr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9117B8EF-60CE-4A31-B455-DC67E8F6ABC0}"/>
                </a:ext>
              </a:extLst>
            </p:cNvPr>
            <p:cNvSpPr/>
            <p:nvPr/>
          </p:nvSpPr>
          <p:spPr>
            <a:xfrm>
              <a:off x="1292798" y="2044667"/>
              <a:ext cx="526025" cy="526025"/>
            </a:xfrm>
            <a:prstGeom prst="rect">
              <a:avLst/>
            </a:prstGeom>
            <a:noFill/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  <p:sp>
          <p:nvSpPr>
            <p:cNvPr id="12" name="TextBox 18">
              <a:hlinkClick r:id="rId3" action="ppaction://hlinksldjump"/>
              <a:extLst>
                <a:ext uri="{FF2B5EF4-FFF2-40B4-BE49-F238E27FC236}">
                  <a16:creationId xmlns:a16="http://schemas.microsoft.com/office/drawing/2014/main" id="{430AE51E-66D2-45D2-B077-EDBC955C33F1}"/>
                </a:ext>
              </a:extLst>
            </p:cNvPr>
            <p:cNvSpPr txBox="1"/>
            <p:nvPr/>
          </p:nvSpPr>
          <p:spPr>
            <a:xfrm>
              <a:off x="1865313" y="1986394"/>
              <a:ext cx="375636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能力提升</a:t>
              </a:r>
            </a:p>
          </p:txBody>
        </p:sp>
        <p:sp>
          <p:nvSpPr>
            <p:cNvPr id="13" name="TextBox 10">
              <a:extLst>
                <a:ext uri="{FF2B5EF4-FFF2-40B4-BE49-F238E27FC236}">
                  <a16:creationId xmlns:a16="http://schemas.microsoft.com/office/drawing/2014/main" id="{D4A69202-68AE-4148-B0D7-CBAE5B697CA8}"/>
                </a:ext>
              </a:extLst>
            </p:cNvPr>
            <p:cNvSpPr txBox="1"/>
            <p:nvPr/>
          </p:nvSpPr>
          <p:spPr>
            <a:xfrm>
              <a:off x="1145233" y="1930184"/>
              <a:ext cx="543739" cy="523220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Times New Roman" panose="02020603050405020304" pitchFamily="18" charset="0"/>
                </a:rPr>
                <a:t>02</a:t>
              </a:r>
              <a:endPara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</p:grpSp>
      <p:pic>
        <p:nvPicPr>
          <p:cNvPr id="14" name="图片 13">
            <a:extLst>
              <a:ext uri="{FF2B5EF4-FFF2-40B4-BE49-F238E27FC236}">
                <a16:creationId xmlns:a16="http://schemas.microsoft.com/office/drawing/2014/main" id="{D28D4CCA-B443-4DE6-B305-5643B8CAA65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863" y="908321"/>
            <a:ext cx="1730939" cy="616443"/>
          </a:xfrm>
          <a:prstGeom prst="rect">
            <a:avLst/>
          </a:prstGeom>
        </p:spPr>
      </p:pic>
      <p:sp>
        <p:nvSpPr>
          <p:cNvPr id="2" name="TextBox 14">
            <a:extLst>
              <a:ext uri="{FF2B5EF4-FFF2-40B4-BE49-F238E27FC236}">
                <a16:creationId xmlns:a16="http://schemas.microsoft.com/office/drawing/2014/main" id="{DDBB0582-9D5D-6CF5-F6A1-1938C2DA1945}"/>
              </a:ext>
            </a:extLst>
          </p:cNvPr>
          <p:cNvSpPr txBox="1"/>
          <p:nvPr/>
        </p:nvSpPr>
        <p:spPr>
          <a:xfrm>
            <a:off x="272322" y="1792861"/>
            <a:ext cx="11647357" cy="800219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Unit 2</a:t>
            </a:r>
            <a:r>
              <a:rPr lang="zh-CN" altLang="en-US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4600" b="1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More than fun</a:t>
            </a:r>
            <a:endParaRPr lang="zh-CN" altLang="en-US" sz="4600" b="1" dirty="0">
              <a:solidFill>
                <a:schemeClr val="bg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292029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0A6EB2E0-FC04-891F-7670-A694D4D46007}"/>
              </a:ext>
            </a:extLst>
          </p:cNvPr>
          <p:cNvSpPr txBox="1">
            <a:spLocks/>
          </p:cNvSpPr>
          <p:nvPr/>
        </p:nvSpPr>
        <p:spPr>
          <a:xfrm>
            <a:off x="381000" y="1192548"/>
            <a:ext cx="11430000" cy="50814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zh-CN" sz="28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Ⅰ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用所给单词的适当形式填空。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ink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painting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水墨画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</a:t>
            </a:r>
            <a:r>
              <a:rPr lang="zh-CN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tradition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art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forms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China.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My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father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work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hospital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near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my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home.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can’t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swim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here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because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water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feel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cold.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China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have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three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main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types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teas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：</a:t>
            </a:r>
            <a:r>
              <a:rPr lang="zh-CN" altLang="zh-CN" sz="28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green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tea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black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tea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wulong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tea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halfway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between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black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green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tea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best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things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life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free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like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smiles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love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good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memories.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A_de5b0">
            <a:extLst>
              <a:ext uri="{FF2B5EF4-FFF2-40B4-BE49-F238E27FC236}">
                <a16:creationId xmlns:a16="http://schemas.microsoft.com/office/drawing/2014/main" id="{B390E79B-8FDD-4D19-A633-E217EAD0E096}"/>
              </a:ext>
            </a:extLst>
          </p:cNvPr>
          <p:cNvSpPr/>
          <p:nvPr/>
        </p:nvSpPr>
        <p:spPr>
          <a:xfrm>
            <a:off x="3987165" y="5172220"/>
            <a:ext cx="1708150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are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6" name="A_5a6a6">
            <a:extLst>
              <a:ext uri="{FF2B5EF4-FFF2-40B4-BE49-F238E27FC236}">
                <a16:creationId xmlns:a16="http://schemas.microsoft.com/office/drawing/2014/main" id="{BE617004-D63C-4D4C-AA6B-157BD8DA94D5}"/>
              </a:ext>
            </a:extLst>
          </p:cNvPr>
          <p:cNvSpPr/>
          <p:nvPr/>
        </p:nvSpPr>
        <p:spPr>
          <a:xfrm>
            <a:off x="1656715" y="4062748"/>
            <a:ext cx="1736789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has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5" name="A_4bc0e">
            <a:extLst>
              <a:ext uri="{FF2B5EF4-FFF2-40B4-BE49-F238E27FC236}">
                <a16:creationId xmlns:a16="http://schemas.microsoft.com/office/drawing/2014/main" id="{94733CCF-CF96-4BB9-A383-67AE474014CD}"/>
              </a:ext>
            </a:extLst>
          </p:cNvPr>
          <p:cNvSpPr/>
          <p:nvPr/>
        </p:nvSpPr>
        <p:spPr>
          <a:xfrm>
            <a:off x="6499479" y="3508012"/>
            <a:ext cx="1892364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feels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3" name="A_9de77">
            <a:extLst>
              <a:ext uri="{FF2B5EF4-FFF2-40B4-BE49-F238E27FC236}">
                <a16:creationId xmlns:a16="http://schemas.microsoft.com/office/drawing/2014/main" id="{F1AA1A6D-8BA4-4C6D-8995-2FF7C269C76B}"/>
              </a:ext>
            </a:extLst>
          </p:cNvPr>
          <p:cNvSpPr/>
          <p:nvPr/>
        </p:nvSpPr>
        <p:spPr>
          <a:xfrm>
            <a:off x="2250377" y="2953276"/>
            <a:ext cx="2151126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works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2" name="A_95444">
            <a:extLst>
              <a:ext uri="{FF2B5EF4-FFF2-40B4-BE49-F238E27FC236}">
                <a16:creationId xmlns:a16="http://schemas.microsoft.com/office/drawing/2014/main" id="{62F4098D-DDFD-4F16-991A-4C1E78CCD03F}"/>
              </a:ext>
            </a:extLst>
          </p:cNvPr>
          <p:cNvSpPr/>
          <p:nvPr/>
        </p:nvSpPr>
        <p:spPr>
          <a:xfrm>
            <a:off x="6465253" y="1843804"/>
            <a:ext cx="2843276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traditional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2081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6" grpId="0" animBg="1"/>
      <p:bldP spid="5" grpId="0" animBg="1"/>
      <p:bldP spid="3" grpId="0" animBg="1"/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6A6AEB64-BFE9-A499-0B92-FE8F2B48FC72}"/>
              </a:ext>
            </a:extLst>
          </p:cNvPr>
          <p:cNvSpPr txBox="1">
            <a:spLocks/>
          </p:cNvSpPr>
          <p:nvPr/>
        </p:nvSpPr>
        <p:spPr>
          <a:xfrm>
            <a:off x="381000" y="770906"/>
            <a:ext cx="11430000" cy="45192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Ⅱ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单项填空。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)1.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Grace </a:t>
            </a:r>
            <a:r>
              <a:rPr lang="zh-CN" altLang="zh-CN" sz="3200" b="1" u="sng" dirty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this game every time we play.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win	         B. wins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will win	D. won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)2.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Look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！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There _______ some information about traffic safety in this book.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is	                 B. are	     C. was	             D. were 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890c8">
            <a:extLst>
              <a:ext uri="{FF2B5EF4-FFF2-40B4-BE49-F238E27FC236}">
                <a16:creationId xmlns:a16="http://schemas.microsoft.com/office/drawing/2014/main" id="{5B8A23DA-24C2-4D14-8601-994E56F7FC70}"/>
              </a:ext>
            </a:extLst>
          </p:cNvPr>
          <p:cNvSpPr/>
          <p:nvPr/>
        </p:nvSpPr>
        <p:spPr>
          <a:xfrm>
            <a:off x="505778" y="3403362"/>
            <a:ext cx="136652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A </a:t>
            </a:r>
            <a:endParaRPr lang="zh-CN" altLang="en-US"/>
          </a:p>
        </p:txBody>
      </p:sp>
      <p:sp>
        <p:nvSpPr>
          <p:cNvPr id="2" name="A_feed2">
            <a:extLst>
              <a:ext uri="{FF2B5EF4-FFF2-40B4-BE49-F238E27FC236}">
                <a16:creationId xmlns:a16="http://schemas.microsoft.com/office/drawing/2014/main" id="{765D91D0-2921-419E-A8B8-C7553304E190}"/>
              </a:ext>
            </a:extLst>
          </p:cNvPr>
          <p:cNvSpPr/>
          <p:nvPr/>
        </p:nvSpPr>
        <p:spPr>
          <a:xfrm>
            <a:off x="505778" y="1501410"/>
            <a:ext cx="13891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B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26884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34383995-8625-F64D-DF78-5BF3FAA18990}"/>
              </a:ext>
            </a:extLst>
          </p:cNvPr>
          <p:cNvSpPr txBox="1">
            <a:spLocks/>
          </p:cNvSpPr>
          <p:nvPr/>
        </p:nvSpPr>
        <p:spPr>
          <a:xfrm>
            <a:off x="381000" y="711530"/>
            <a:ext cx="11430000" cy="51541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)3.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南京中考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Many middle school students </a:t>
            </a:r>
            <a:r>
              <a:rPr lang="zh-CN" altLang="zh-CN" sz="3200" b="1" u="sng" dirty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as volunteers in old people’s homes during holidays.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work	                             B. worked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will work	                    D. are working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)4.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Lily </a:t>
            </a:r>
            <a:r>
              <a:rPr lang="zh-CN" altLang="zh-CN" sz="3200" b="1" u="sng" dirty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delicious food. Look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！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She </a:t>
            </a:r>
            <a:r>
              <a:rPr lang="zh-CN" altLang="zh-CN" sz="3200" b="1" u="sng" dirty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her ice cream in the park.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enjoys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has</a:t>
            </a: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is enjoying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has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enjoys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is having</a:t>
            </a: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is enjoying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is having 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fbc47">
            <a:extLst>
              <a:ext uri="{FF2B5EF4-FFF2-40B4-BE49-F238E27FC236}">
                <a16:creationId xmlns:a16="http://schemas.microsoft.com/office/drawing/2014/main" id="{D0C7926B-FC80-4F19-8A7C-A8BEF3811D7F}"/>
              </a:ext>
            </a:extLst>
          </p:cNvPr>
          <p:cNvSpPr/>
          <p:nvPr/>
        </p:nvSpPr>
        <p:spPr>
          <a:xfrm>
            <a:off x="505778" y="3343986"/>
            <a:ext cx="1411351" cy="52620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C </a:t>
            </a:r>
            <a:endParaRPr lang="zh-CN" altLang="en-US"/>
          </a:p>
        </p:txBody>
      </p:sp>
      <p:sp>
        <p:nvSpPr>
          <p:cNvPr id="2" name="A_a54c7">
            <a:extLst>
              <a:ext uri="{FF2B5EF4-FFF2-40B4-BE49-F238E27FC236}">
                <a16:creationId xmlns:a16="http://schemas.microsoft.com/office/drawing/2014/main" id="{E490B042-88BD-447E-AC4E-188344740595}"/>
              </a:ext>
            </a:extLst>
          </p:cNvPr>
          <p:cNvSpPr/>
          <p:nvPr/>
        </p:nvSpPr>
        <p:spPr>
          <a:xfrm>
            <a:off x="505778" y="808050"/>
            <a:ext cx="136652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A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57276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186B2B9A-E22F-1838-1183-8A3B9949F548}"/>
              </a:ext>
            </a:extLst>
          </p:cNvPr>
          <p:cNvSpPr txBox="1">
            <a:spLocks/>
          </p:cNvSpPr>
          <p:nvPr/>
        </p:nvSpPr>
        <p:spPr>
          <a:xfrm>
            <a:off x="381000" y="533400"/>
            <a:ext cx="11430000" cy="32389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)5.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David can’t come to the party. He has to </a:t>
            </a:r>
            <a:r>
              <a:rPr lang="zh-CN" altLang="zh-CN" sz="3200" b="1" u="sng" dirty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 exam next week.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What a pity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遗憾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！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Wish him good luck.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wait for	B. ask for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prepare for	D. look for 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c6c13">
            <a:extLst>
              <a:ext uri="{FF2B5EF4-FFF2-40B4-BE49-F238E27FC236}">
                <a16:creationId xmlns:a16="http://schemas.microsoft.com/office/drawing/2014/main" id="{38DD62B6-0493-4D7C-883B-4BAC389ECD94}"/>
              </a:ext>
            </a:extLst>
          </p:cNvPr>
          <p:cNvSpPr/>
          <p:nvPr/>
        </p:nvSpPr>
        <p:spPr>
          <a:xfrm>
            <a:off x="505778" y="629920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C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47762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26FE9D42-49D6-E68E-EF8C-20349E97A2DA}"/>
              </a:ext>
            </a:extLst>
          </p:cNvPr>
          <p:cNvSpPr txBox="1">
            <a:spLocks/>
          </p:cNvSpPr>
          <p:nvPr/>
        </p:nvSpPr>
        <p:spPr>
          <a:xfrm>
            <a:off x="381000" y="533400"/>
            <a:ext cx="11430000" cy="579427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Ⅲ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翻译句子。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你晚餐喜欢吃水果吗？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you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fruit for dinner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运动后，我喜欢听音乐。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After exercising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music.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为了使生活更加丰富多彩，许多青少年在空闲时间学习中国传统戏曲。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 make life more </a:t>
            </a:r>
            <a:r>
              <a:rPr lang="en-US" altLang="zh-CN" sz="3200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colourful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many teenagers take up </a:t>
            </a:r>
            <a:b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</a:b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in their free time. 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A_8d22b">
            <a:extLst>
              <a:ext uri="{FF2B5EF4-FFF2-40B4-BE49-F238E27FC236}">
                <a16:creationId xmlns:a16="http://schemas.microsoft.com/office/drawing/2014/main" id="{8C74BC7C-8A1B-43FF-A78C-FC6D31276B72}"/>
              </a:ext>
            </a:extLst>
          </p:cNvPr>
          <p:cNvSpPr/>
          <p:nvPr/>
        </p:nvSpPr>
        <p:spPr>
          <a:xfrm>
            <a:off x="370840" y="5701792"/>
            <a:ext cx="7621650" cy="47719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traditional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Chinese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operas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5" name="A_c4f05">
            <a:extLst>
              <a:ext uri="{FF2B5EF4-FFF2-40B4-BE49-F238E27FC236}">
                <a16:creationId xmlns:a16="http://schemas.microsoft.com/office/drawing/2014/main" id="{465A4572-016D-4ED8-A738-ACAD3EECD179}"/>
              </a:ext>
            </a:extLst>
          </p:cNvPr>
          <p:cNvSpPr/>
          <p:nvPr/>
        </p:nvSpPr>
        <p:spPr>
          <a:xfrm>
            <a:off x="3893058" y="3165856"/>
            <a:ext cx="6739002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like/enjoy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listening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4" name="A_0b91b">
            <a:extLst>
              <a:ext uri="{FF2B5EF4-FFF2-40B4-BE49-F238E27FC236}">
                <a16:creationId xmlns:a16="http://schemas.microsoft.com/office/drawing/2014/main" id="{CDFF6021-2DBB-494F-BDB3-00658EA92494}"/>
              </a:ext>
            </a:extLst>
          </p:cNvPr>
          <p:cNvSpPr/>
          <p:nvPr/>
        </p:nvSpPr>
        <p:spPr>
          <a:xfrm>
            <a:off x="2518728" y="1897888"/>
            <a:ext cx="2057463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like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2" name="A_541e6">
            <a:extLst>
              <a:ext uri="{FF2B5EF4-FFF2-40B4-BE49-F238E27FC236}">
                <a16:creationId xmlns:a16="http://schemas.microsoft.com/office/drawing/2014/main" id="{867F3861-C17A-438F-9EF1-EE983F061891}"/>
              </a:ext>
            </a:extLst>
          </p:cNvPr>
          <p:cNvSpPr/>
          <p:nvPr/>
        </p:nvSpPr>
        <p:spPr>
          <a:xfrm>
            <a:off x="370840" y="1897888"/>
            <a:ext cx="19225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47527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" grpId="0" animBg="1"/>
      <p:bldP spid="4" grpId="0" animBg="1"/>
      <p:bldP spid="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8FD9EC1F-663D-7322-A820-63142A7175DC}"/>
              </a:ext>
            </a:extLst>
          </p:cNvPr>
          <p:cNvSpPr txBox="1">
            <a:spLocks/>
          </p:cNvSpPr>
          <p:nvPr/>
        </p:nvSpPr>
        <p:spPr>
          <a:xfrm>
            <a:off x="381000" y="533400"/>
            <a:ext cx="11430000" cy="25943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她放学后总是去图书馆。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She 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always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library after school.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他有一个篮球和两个棒球。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   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effectLst/>
                <a:ea typeface="Times New Roman" panose="02020603050405020304" pitchFamily="18" charset="0"/>
              </a:rPr>
              <a:t>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     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a basketball and two baseballs.</a:t>
            </a:r>
            <a:endParaRPr lang="zh-CN" altLang="en-US" sz="3200" dirty="0"/>
          </a:p>
        </p:txBody>
      </p:sp>
      <p:sp>
        <p:nvSpPr>
          <p:cNvPr id="4" name="A_bf4ec">
            <a:extLst>
              <a:ext uri="{FF2B5EF4-FFF2-40B4-BE49-F238E27FC236}">
                <a16:creationId xmlns:a16="http://schemas.microsoft.com/office/drawing/2014/main" id="{ED65C9A5-8279-4B05-9DAF-6C01639AA357}"/>
              </a:ext>
            </a:extLst>
          </p:cNvPr>
          <p:cNvSpPr/>
          <p:nvPr/>
        </p:nvSpPr>
        <p:spPr>
          <a:xfrm>
            <a:off x="370840" y="2531872"/>
            <a:ext cx="3437001" cy="477929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He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ea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has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endParaRPr lang="zh-CN" altLang="en-US"/>
          </a:p>
        </p:txBody>
      </p:sp>
      <p:sp>
        <p:nvSpPr>
          <p:cNvPr id="2" name="A_90719">
            <a:extLst>
              <a:ext uri="{FF2B5EF4-FFF2-40B4-BE49-F238E27FC236}">
                <a16:creationId xmlns:a16="http://schemas.microsoft.com/office/drawing/2014/main" id="{E5A5975D-EC98-4C97-9494-CB3C999A7368}"/>
              </a:ext>
            </a:extLst>
          </p:cNvPr>
          <p:cNvSpPr/>
          <p:nvPr/>
        </p:nvSpPr>
        <p:spPr>
          <a:xfrm>
            <a:off x="2380615" y="1263904"/>
            <a:ext cx="34179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goes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45572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9591ED5C-4332-2792-16B1-1E1DA52BADF9}"/>
              </a:ext>
            </a:extLst>
          </p:cNvPr>
          <p:cNvSpPr txBox="1">
            <a:spLocks/>
          </p:cNvSpPr>
          <p:nvPr/>
        </p:nvSpPr>
        <p:spPr>
          <a:xfrm>
            <a:off x="204537" y="461208"/>
            <a:ext cx="12228927" cy="6202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zh-CN" sz="28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Ⅳ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句型转换。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boy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does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his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homework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at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six.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改为一般疑问句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boy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his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homework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at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six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？</a:t>
            </a:r>
            <a:r>
              <a:rPr lang="en-US" altLang="zh-CN" sz="2800" b="1" dirty="0">
                <a:effectLst/>
                <a:latin typeface="Calibri" panose="020F0502020204030204" pitchFamily="34" charset="0"/>
                <a:ea typeface="楷体" panose="02010609060101010101" pitchFamily="49" charset="-122"/>
                <a:cs typeface="Calibri" panose="020F0502020204030204" pitchFamily="34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zoo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has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lots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animals.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改为同义句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lot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animals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zoo.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My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sister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does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outdoor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activities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every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day.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改为否定句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My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sister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zh-CN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outdoor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activities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every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day.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Mary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watching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TV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now.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用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often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改写句子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Mary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zh-CN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TV.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They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checking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machine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for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safety.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用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every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day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改写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They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machine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for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safety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every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day.</a:t>
            </a:r>
            <a:endParaRPr lang="zh-CN" altLang="en-US" sz="2800" dirty="0"/>
          </a:p>
        </p:txBody>
      </p:sp>
      <p:sp>
        <p:nvSpPr>
          <p:cNvPr id="8" name="A_04757">
            <a:extLst>
              <a:ext uri="{FF2B5EF4-FFF2-40B4-BE49-F238E27FC236}">
                <a16:creationId xmlns:a16="http://schemas.microsoft.com/office/drawing/2014/main" id="{69D3FB2B-2420-45E0-BDFD-8C6D6889DC7F}"/>
              </a:ext>
            </a:extLst>
          </p:cNvPr>
          <p:cNvSpPr/>
          <p:nvPr/>
        </p:nvSpPr>
        <p:spPr>
          <a:xfrm>
            <a:off x="1053215" y="6105088"/>
            <a:ext cx="2171763" cy="4182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check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7" name="A_1db79">
            <a:extLst>
              <a:ext uri="{FF2B5EF4-FFF2-40B4-BE49-F238E27FC236}">
                <a16:creationId xmlns:a16="http://schemas.microsoft.com/office/drawing/2014/main" id="{25235C5B-C157-47AF-8C0E-BFCA41D50DBB}"/>
              </a:ext>
            </a:extLst>
          </p:cNvPr>
          <p:cNvSpPr/>
          <p:nvPr/>
        </p:nvSpPr>
        <p:spPr>
          <a:xfrm>
            <a:off x="1131002" y="4995616"/>
            <a:ext cx="4075176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often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watches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6" name="A_08417">
            <a:extLst>
              <a:ext uri="{FF2B5EF4-FFF2-40B4-BE49-F238E27FC236}">
                <a16:creationId xmlns:a16="http://schemas.microsoft.com/office/drawing/2014/main" id="{3F2F49A2-C751-4514-8AC2-51D251AD0CB5}"/>
              </a:ext>
            </a:extLst>
          </p:cNvPr>
          <p:cNvSpPr/>
          <p:nvPr/>
        </p:nvSpPr>
        <p:spPr>
          <a:xfrm>
            <a:off x="1686564" y="3886144"/>
            <a:ext cx="3583051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doesn’t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5" name="A_cd2f1">
            <a:extLst>
              <a:ext uri="{FF2B5EF4-FFF2-40B4-BE49-F238E27FC236}">
                <a16:creationId xmlns:a16="http://schemas.microsoft.com/office/drawing/2014/main" id="{DEC73BB1-F60F-439C-8E41-EC13632E1DCF}"/>
              </a:ext>
            </a:extLst>
          </p:cNvPr>
          <p:cNvSpPr/>
          <p:nvPr/>
        </p:nvSpPr>
        <p:spPr>
          <a:xfrm>
            <a:off x="194377" y="2776672"/>
            <a:ext cx="3484499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There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are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4" name="A_d2919">
            <a:extLst>
              <a:ext uri="{FF2B5EF4-FFF2-40B4-BE49-F238E27FC236}">
                <a16:creationId xmlns:a16="http://schemas.microsoft.com/office/drawing/2014/main" id="{9B3452B0-99A1-481D-A62A-DD130481EBFC}"/>
              </a:ext>
            </a:extLst>
          </p:cNvPr>
          <p:cNvSpPr/>
          <p:nvPr/>
        </p:nvSpPr>
        <p:spPr>
          <a:xfrm>
            <a:off x="2926465" y="1667200"/>
            <a:ext cx="1679638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2" name="A_ce89a">
            <a:extLst>
              <a:ext uri="{FF2B5EF4-FFF2-40B4-BE49-F238E27FC236}">
                <a16:creationId xmlns:a16="http://schemas.microsoft.com/office/drawing/2014/main" id="{BBB8CBAE-52B5-45BA-BA5E-A020DFE29416}"/>
              </a:ext>
            </a:extLst>
          </p:cNvPr>
          <p:cNvSpPr/>
          <p:nvPr/>
        </p:nvSpPr>
        <p:spPr>
          <a:xfrm>
            <a:off x="194377" y="1667200"/>
            <a:ext cx="2033651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Does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3572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7" grpId="0" animBg="1"/>
      <p:bldP spid="6" grpId="0" animBg="1"/>
      <p:bldP spid="5" grpId="0" animBg="1"/>
      <p:bldP spid="4" grpId="0" animBg="1"/>
      <p:bldP spid="2" grpId="0" animBg="1"/>
    </p:bldLst>
  </p:timing>
</p:sld>
</file>

<file path=ppt/theme/theme1.xml><?xml version="1.0" encoding="utf-8"?>
<a:theme xmlns:a="http://schemas.openxmlformats.org/drawingml/2006/main" name="全频道课时作业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模板.potx" id="{28AE7B90-B60E-46FF-820F-10F00B3AE145}" vid="{64790AE8-BED3-452B-9AAC-191AABE9C42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模板</Template>
  <TotalTime>23</TotalTime>
  <Words>710</Words>
  <Application>Microsoft Office PowerPoint</Application>
  <PresentationFormat>宽屏</PresentationFormat>
  <Paragraphs>76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7" baseType="lpstr">
      <vt:lpstr>等线</vt:lpstr>
      <vt:lpstr>等线 Light</vt:lpstr>
      <vt:lpstr>宋体</vt:lpstr>
      <vt:lpstr>Arial</vt:lpstr>
      <vt:lpstr>Calibri</vt:lpstr>
      <vt:lpstr>Times New Roman</vt:lpstr>
      <vt:lpstr>全频道课时作业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fei li</dc:creator>
  <cp:lastModifiedBy>Administrator</cp:lastModifiedBy>
  <cp:revision>4</cp:revision>
  <dcterms:created xsi:type="dcterms:W3CDTF">2025-09-09T10:38:16Z</dcterms:created>
  <dcterms:modified xsi:type="dcterms:W3CDTF">2025-09-10T15:10:10Z</dcterms:modified>
</cp:coreProperties>
</file>