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EB4099F-2ECC-89E0-D1E9-352FD6C8036A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(surprise) at the ending of the film.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hardly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(surprise) that over half a million workers are having mental health problems which come from their work.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(surprise)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has made great progress during this winter vacation.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30d6">
            <a:extLst>
              <a:ext uri="{FF2B5EF4-FFF2-40B4-BE49-F238E27FC236}">
                <a16:creationId xmlns:a16="http://schemas.microsoft.com/office/drawing/2014/main" id="{DD09ED49-3D68-472B-9D6F-33F3E87F960C}"/>
              </a:ext>
            </a:extLst>
          </p:cNvPr>
          <p:cNvSpPr/>
          <p:nvPr/>
        </p:nvSpPr>
        <p:spPr>
          <a:xfrm>
            <a:off x="1857502" y="4025471"/>
            <a:ext cx="2748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3" name="A_d966a">
            <a:extLst>
              <a:ext uri="{FF2B5EF4-FFF2-40B4-BE49-F238E27FC236}">
                <a16:creationId xmlns:a16="http://schemas.microsoft.com/office/drawing/2014/main" id="{B0942CA1-7939-4205-9B5A-3119FEE358B1}"/>
              </a:ext>
            </a:extLst>
          </p:cNvPr>
          <p:cNvSpPr/>
          <p:nvPr/>
        </p:nvSpPr>
        <p:spPr>
          <a:xfrm>
            <a:off x="2602040" y="2123519"/>
            <a:ext cx="3108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abf0f">
            <a:extLst>
              <a:ext uri="{FF2B5EF4-FFF2-40B4-BE49-F238E27FC236}">
                <a16:creationId xmlns:a16="http://schemas.microsoft.com/office/drawing/2014/main" id="{345E4206-A14E-422A-866B-F9B90285A8F9}"/>
              </a:ext>
            </a:extLst>
          </p:cNvPr>
          <p:cNvSpPr/>
          <p:nvPr/>
        </p:nvSpPr>
        <p:spPr>
          <a:xfrm>
            <a:off x="2323465" y="1489535"/>
            <a:ext cx="2973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B41D8F-6483-26EB-4030-159328F22C67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take bananas. The rules say we can’t _______ any animals in the zoo.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watch	     B. feed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draw	     D. describe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 tigers and lions _______ meat.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feed on	    B. feed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up	    D. look after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a918">
            <a:extLst>
              <a:ext uri="{FF2B5EF4-FFF2-40B4-BE49-F238E27FC236}">
                <a16:creationId xmlns:a16="http://schemas.microsoft.com/office/drawing/2014/main" id="{F3145604-2095-4B3E-8AEF-13C80931C8E2}"/>
              </a:ext>
            </a:extLst>
          </p:cNvPr>
          <p:cNvSpPr/>
          <p:nvPr/>
        </p:nvSpPr>
        <p:spPr>
          <a:xfrm>
            <a:off x="505778" y="41157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5abb9">
            <a:extLst>
              <a:ext uri="{FF2B5EF4-FFF2-40B4-BE49-F238E27FC236}">
                <a16:creationId xmlns:a16="http://schemas.microsoft.com/office/drawing/2014/main" id="{C22ACBB7-8398-479C-88CE-8F4E8ECF4C2C}"/>
              </a:ext>
            </a:extLst>
          </p:cNvPr>
          <p:cNvSpPr/>
          <p:nvPr/>
        </p:nvSpPr>
        <p:spPr>
          <a:xfrm>
            <a:off x="505778" y="15797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19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9B384C-FA73-A94F-74ED-11C0CE06D84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at that woman with long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hair.Who’s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_______ Jack’s sister.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may be  	B. maybe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may	         D. may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your father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he is sleeping in the bedroom.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Maybe   	B. May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	D. Would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2969">
            <a:extLst>
              <a:ext uri="{FF2B5EF4-FFF2-40B4-BE49-F238E27FC236}">
                <a16:creationId xmlns:a16="http://schemas.microsoft.com/office/drawing/2014/main" id="{6B2040E5-1454-41D2-AB25-1A7F5524CBDA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efc23">
            <a:extLst>
              <a:ext uri="{FF2B5EF4-FFF2-40B4-BE49-F238E27FC236}">
                <a16:creationId xmlns:a16="http://schemas.microsoft.com/office/drawing/2014/main" id="{4559FBC3-E97F-4F8E-8EDA-D636210BECD7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84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76CD70-A0E6-0312-BFA7-B32FCE5DF14D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so quiet here that I can hardly _______ we’re in the city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	      B. cough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count	         D. fight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_______ the man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won’t _______ what he says.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 in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believe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trust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trust in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99bb">
            <a:extLst>
              <a:ext uri="{FF2B5EF4-FFF2-40B4-BE49-F238E27FC236}">
                <a16:creationId xmlns:a16="http://schemas.microsoft.com/office/drawing/2014/main" id="{B8F42A16-5EBD-423A-B00A-F4352443AD80}"/>
              </a:ext>
            </a:extLst>
          </p:cNvPr>
          <p:cNvSpPr/>
          <p:nvPr/>
        </p:nvSpPr>
        <p:spPr>
          <a:xfrm>
            <a:off x="505778" y="34844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024f">
            <a:extLst>
              <a:ext uri="{FF2B5EF4-FFF2-40B4-BE49-F238E27FC236}">
                <a16:creationId xmlns:a16="http://schemas.microsoft.com/office/drawing/2014/main" id="{80841242-A031-4B6B-942B-B98102A8883C}"/>
              </a:ext>
            </a:extLst>
          </p:cNvPr>
          <p:cNvSpPr/>
          <p:nvPr/>
        </p:nvSpPr>
        <p:spPr>
          <a:xfrm>
            <a:off x="505778" y="158245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5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F0930B-C886-4883-E080-26144151C44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 has been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a year. His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made his wife give up hope of life.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death 	B. dead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dead     	D. dead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villagers found a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 in the house. It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 days ago.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died    	B. died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death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dead	D. dead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death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6fa7">
            <a:extLst>
              <a:ext uri="{FF2B5EF4-FFF2-40B4-BE49-F238E27FC236}">
                <a16:creationId xmlns:a16="http://schemas.microsoft.com/office/drawing/2014/main" id="{DC565DF8-3EE3-4E4D-8E46-BAD48506E32E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9910">
            <a:extLst>
              <a:ext uri="{FF2B5EF4-FFF2-40B4-BE49-F238E27FC236}">
                <a16:creationId xmlns:a16="http://schemas.microsoft.com/office/drawing/2014/main" id="{97AFCEAF-CA4D-4C79-8489-082A1021891F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90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554776-C876-A9CB-A6FD-16F3F0A1DB56}"/>
              </a:ext>
            </a:extLst>
          </p:cNvPr>
          <p:cNvSpPr txBox="1">
            <a:spLocks/>
          </p:cNvSpPr>
          <p:nvPr/>
        </p:nvSpPr>
        <p:spPr>
          <a:xfrm>
            <a:off x="381000" y="842159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long does it take you to _______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takes me 20 minutes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walk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arrive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foot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arrive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walk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arrive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foot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cce">
            <a:extLst>
              <a:ext uri="{FF2B5EF4-FFF2-40B4-BE49-F238E27FC236}">
                <a16:creationId xmlns:a16="http://schemas.microsoft.com/office/drawing/2014/main" id="{E1CABF82-3BA3-4332-938C-FE8E5526EBAB}"/>
              </a:ext>
            </a:extLst>
          </p:cNvPr>
          <p:cNvSpPr/>
          <p:nvPr/>
        </p:nvSpPr>
        <p:spPr>
          <a:xfrm>
            <a:off x="505778" y="15726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18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AFCAD6-61B8-044F-F999-311DAD3813B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you please get the book on the shelf for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afraid I can’t _______ it. The shelf is too high.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	    B. read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reach         	D. arrive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sir. How can I _______ the People’s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 this road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 right into People Road.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	           B. reach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turn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get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turn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        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reach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to turn </a:t>
            </a:r>
            <a:endParaRPr lang="zh-CN" altLang="en-US" sz="3200" dirty="0"/>
          </a:p>
        </p:txBody>
      </p:sp>
      <p:sp>
        <p:nvSpPr>
          <p:cNvPr id="4" name="A_f34bb">
            <a:extLst>
              <a:ext uri="{FF2B5EF4-FFF2-40B4-BE49-F238E27FC236}">
                <a16:creationId xmlns:a16="http://schemas.microsoft.com/office/drawing/2014/main" id="{9DA3D8F2-2789-4D98-99B6-40FEE14B6BFB}"/>
              </a:ext>
            </a:extLst>
          </p:cNvPr>
          <p:cNvSpPr/>
          <p:nvPr/>
        </p:nvSpPr>
        <p:spPr>
          <a:xfrm>
            <a:off x="505778" y="24682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b0adb">
            <a:extLst>
              <a:ext uri="{FF2B5EF4-FFF2-40B4-BE49-F238E27FC236}">
                <a16:creationId xmlns:a16="http://schemas.microsoft.com/office/drawing/2014/main" id="{16D5B5D5-1C5C-4719-B3AC-9AE5E14F9B9D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0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</TotalTime>
  <Words>576</Words>
  <Application>Microsoft Office PowerPoint</Application>
  <PresentationFormat>宽屏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2025-09-10T02:29:46Z</dcterms:created>
  <dcterms:modified xsi:type="dcterms:W3CDTF">2025-09-11T05:33:19Z</dcterms:modified>
</cp:coreProperties>
</file>