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7499C6-F682-1C98-7023-520FC94E7EF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［新考法·俗语翻译题］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schoolmasters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schoolmasters.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schoolmasters.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hundred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schoolmasters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life.</a:t>
            </a:r>
            <a:endParaRPr lang="zh-CN" altLang="en-US" sz="3200" dirty="0"/>
          </a:p>
        </p:txBody>
      </p:sp>
      <p:sp>
        <p:nvSpPr>
          <p:cNvPr id="2" name="A_bf1d9">
            <a:extLst>
              <a:ext uri="{FF2B5EF4-FFF2-40B4-BE49-F238E27FC236}">
                <a16:creationId xmlns:a16="http://schemas.microsoft.com/office/drawing/2014/main" id="{ABEC972C-0B4F-4E35-9A78-91BF7D31330A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12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15F0B22-CDEF-DA27-97B8-80EAFD509579}"/>
              </a:ext>
            </a:extLst>
          </p:cNvPr>
          <p:cNvSpPr txBox="1">
            <a:spLocks/>
          </p:cNvSpPr>
          <p:nvPr/>
        </p:nvSpPr>
        <p:spPr>
          <a:xfrm>
            <a:off x="381000" y="1127166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8.jpeg">
            <a:extLst>
              <a:ext uri="{FF2B5EF4-FFF2-40B4-BE49-F238E27FC236}">
                <a16:creationId xmlns:a16="http://schemas.microsoft.com/office/drawing/2014/main" id="{D58F5E5C-4469-E22A-F222-362DC9042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099" y="2655590"/>
            <a:ext cx="2718483" cy="307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A6AC03-8798-BA40-D0E5-2CF9CBDA5F13}"/>
              </a:ext>
            </a:extLst>
          </p:cNvPr>
          <p:cNvSpPr txBox="1">
            <a:spLocks/>
          </p:cNvSpPr>
          <p:nvPr/>
        </p:nvSpPr>
        <p:spPr>
          <a:xfrm>
            <a:off x="381000" y="1198418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Generally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represents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qualities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independence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confidence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adventure.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46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2281BC-4812-088E-BDBC-C3CA59D8BFF8}"/>
              </a:ext>
            </a:extLst>
          </p:cNvPr>
          <p:cNvSpPr txBox="1">
            <a:spLocks/>
          </p:cNvSpPr>
          <p:nvPr/>
        </p:nvSpPr>
        <p:spPr>
          <a:xfrm>
            <a:off x="381000" y="1127166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Microsoft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6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6967C3-F4AE-1C7A-666C-5AC592114D4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954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 algn="just">
              <a:lnSpc>
                <a:spcPct val="12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rebuild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lnSpc>
                <a:spcPct val="12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schoolmasters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George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Herbert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1593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1633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321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B1AB7A-2434-0D4B-BCF0-5B4FD86152CC}"/>
              </a:ext>
            </a:extLst>
          </p:cNvPr>
          <p:cNvSpPr txBox="1">
            <a:spLocks/>
          </p:cNvSpPr>
          <p:nvPr/>
        </p:nvSpPr>
        <p:spPr>
          <a:xfrm>
            <a:off x="381000" y="1115291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e0b8">
            <a:extLst>
              <a:ext uri="{FF2B5EF4-FFF2-40B4-BE49-F238E27FC236}">
                <a16:creationId xmlns:a16="http://schemas.microsoft.com/office/drawing/2014/main" id="{1ABFC2C9-688F-424E-94AF-0B6BC5513AAB}"/>
              </a:ext>
            </a:extLst>
          </p:cNvPr>
          <p:cNvSpPr/>
          <p:nvPr/>
        </p:nvSpPr>
        <p:spPr>
          <a:xfrm>
            <a:off x="505778" y="121181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0FD04C-4DCF-9D21-8AB7-2CB5747250C2}"/>
              </a:ext>
            </a:extLst>
          </p:cNvPr>
          <p:cNvSpPr txBox="1">
            <a:spLocks/>
          </p:cNvSpPr>
          <p:nvPr/>
        </p:nvSpPr>
        <p:spPr>
          <a:xfrm>
            <a:off x="381000" y="88966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Paragraph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0ae0">
            <a:extLst>
              <a:ext uri="{FF2B5EF4-FFF2-40B4-BE49-F238E27FC236}">
                <a16:creationId xmlns:a16="http://schemas.microsoft.com/office/drawing/2014/main" id="{848FE2C8-9F11-444E-8499-2955D25815A3}"/>
              </a:ext>
            </a:extLst>
          </p:cNvPr>
          <p:cNvSpPr/>
          <p:nvPr/>
        </p:nvSpPr>
        <p:spPr>
          <a:xfrm>
            <a:off x="505778" y="98618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49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C11805-D6C9-F60D-BE59-3A826C6F18A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Paragraph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76e5">
            <a:extLst>
              <a:ext uri="{FF2B5EF4-FFF2-40B4-BE49-F238E27FC236}">
                <a16:creationId xmlns:a16="http://schemas.microsoft.com/office/drawing/2014/main" id="{25DBEB03-0CEF-4C96-B448-29B829DB5EF4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35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</TotalTime>
  <Words>544</Words>
  <Application>Microsoft Office PowerPoint</Application>
  <PresentationFormat>宽屏</PresentationFormat>
  <Paragraphs>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2025-09-09T23:25:44Z</dcterms:created>
  <dcterms:modified xsi:type="dcterms:W3CDTF">2025-09-11T05:34:26Z</dcterms:modified>
</cp:coreProperties>
</file>