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Time to celebrate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6E6FBDD-0779-3B64-005D-54F9C0286408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［人与自然·环保意识］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353a">
            <a:extLst>
              <a:ext uri="{FF2B5EF4-FFF2-40B4-BE49-F238E27FC236}">
                <a16:creationId xmlns:a16="http://schemas.microsoft.com/office/drawing/2014/main" id="{5D040BF3-3655-48FA-BCE6-9988303605D7}"/>
              </a:ext>
            </a:extLst>
          </p:cNvPr>
          <p:cNvSpPr/>
          <p:nvPr/>
        </p:nvSpPr>
        <p:spPr>
          <a:xfrm>
            <a:off x="6035040" y="5172220"/>
            <a:ext cx="2190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42e9">
            <a:extLst>
              <a:ext uri="{FF2B5EF4-FFF2-40B4-BE49-F238E27FC236}">
                <a16:creationId xmlns:a16="http://schemas.microsoft.com/office/drawing/2014/main" id="{EF0816CF-A652-474F-BDD7-440F00DD84AC}"/>
              </a:ext>
            </a:extLst>
          </p:cNvPr>
          <p:cNvSpPr/>
          <p:nvPr/>
        </p:nvSpPr>
        <p:spPr>
          <a:xfrm>
            <a:off x="1636078" y="4062748"/>
            <a:ext cx="2309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af8d">
            <a:extLst>
              <a:ext uri="{FF2B5EF4-FFF2-40B4-BE49-F238E27FC236}">
                <a16:creationId xmlns:a16="http://schemas.microsoft.com/office/drawing/2014/main" id="{83A7D875-CFBB-4BD0-9968-37709A1FB83C}"/>
              </a:ext>
            </a:extLst>
          </p:cNvPr>
          <p:cNvSpPr/>
          <p:nvPr/>
        </p:nvSpPr>
        <p:spPr>
          <a:xfrm>
            <a:off x="2398078" y="3508012"/>
            <a:ext cx="23812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9a64">
            <a:extLst>
              <a:ext uri="{FF2B5EF4-FFF2-40B4-BE49-F238E27FC236}">
                <a16:creationId xmlns:a16="http://schemas.microsoft.com/office/drawing/2014/main" id="{7385F2F7-ABF7-46EB-91F1-B8719D97E274}"/>
              </a:ext>
            </a:extLst>
          </p:cNvPr>
          <p:cNvSpPr/>
          <p:nvPr/>
        </p:nvSpPr>
        <p:spPr>
          <a:xfrm>
            <a:off x="8245793" y="2398540"/>
            <a:ext cx="2587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5bcf">
            <a:extLst>
              <a:ext uri="{FF2B5EF4-FFF2-40B4-BE49-F238E27FC236}">
                <a16:creationId xmlns:a16="http://schemas.microsoft.com/office/drawing/2014/main" id="{00E5F1ED-4520-40B7-BDA1-DE4EF9CADB61}"/>
              </a:ext>
            </a:extLst>
          </p:cNvPr>
          <p:cNvSpPr/>
          <p:nvPr/>
        </p:nvSpPr>
        <p:spPr>
          <a:xfrm>
            <a:off x="3402965" y="1843804"/>
            <a:ext cx="18749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A75659-312F-2A60-B6B2-9330475027AE}"/>
              </a:ext>
            </a:extLst>
          </p:cNvPr>
          <p:cNvSpPr txBox="1">
            <a:spLocks/>
          </p:cNvSpPr>
          <p:nvPr/>
        </p:nvSpPr>
        <p:spPr>
          <a:xfrm>
            <a:off x="381000" y="818407"/>
            <a:ext cx="114300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million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 down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throw away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foreign teacher in our school tries to use chopsticks when he has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Great Wall attracts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visitors from all over the world every 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reported that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kg of food every year. We should save food.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 because they are home to birds and animals.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 noise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mother is sleeping.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700b">
            <a:extLst>
              <a:ext uri="{FF2B5EF4-FFF2-40B4-BE49-F238E27FC236}">
                <a16:creationId xmlns:a16="http://schemas.microsoft.com/office/drawing/2014/main" id="{24A5C799-C3A4-4472-AC64-8ECEA24BE878}"/>
              </a:ext>
            </a:extLst>
          </p:cNvPr>
          <p:cNvSpPr/>
          <p:nvPr/>
        </p:nvSpPr>
        <p:spPr>
          <a:xfrm>
            <a:off x="2067370" y="5907551"/>
            <a:ext cx="21416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8457e">
            <a:extLst>
              <a:ext uri="{FF2B5EF4-FFF2-40B4-BE49-F238E27FC236}">
                <a16:creationId xmlns:a16="http://schemas.microsoft.com/office/drawing/2014/main" id="{45D5C944-BC31-4B33-9A55-87C2B020E54F}"/>
              </a:ext>
            </a:extLst>
          </p:cNvPr>
          <p:cNvSpPr/>
          <p:nvPr/>
        </p:nvSpPr>
        <p:spPr>
          <a:xfrm>
            <a:off x="1597978" y="5352815"/>
            <a:ext cx="2706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 down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8a37">
            <a:extLst>
              <a:ext uri="{FF2B5EF4-FFF2-40B4-BE49-F238E27FC236}">
                <a16:creationId xmlns:a16="http://schemas.microsoft.com/office/drawing/2014/main" id="{E98E5FB3-D279-43D7-85DD-7476E601AA21}"/>
              </a:ext>
            </a:extLst>
          </p:cNvPr>
          <p:cNvSpPr/>
          <p:nvPr/>
        </p:nvSpPr>
        <p:spPr>
          <a:xfrm>
            <a:off x="4718431" y="4243343"/>
            <a:ext cx="32321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throws away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3b49">
            <a:extLst>
              <a:ext uri="{FF2B5EF4-FFF2-40B4-BE49-F238E27FC236}">
                <a16:creationId xmlns:a16="http://schemas.microsoft.com/office/drawing/2014/main" id="{D25F36A7-E3BC-4132-B265-CA81F69DD082}"/>
              </a:ext>
            </a:extLst>
          </p:cNvPr>
          <p:cNvSpPr/>
          <p:nvPr/>
        </p:nvSpPr>
        <p:spPr>
          <a:xfrm>
            <a:off x="5199317" y="3133871"/>
            <a:ext cx="251625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dc80">
            <a:extLst>
              <a:ext uri="{FF2B5EF4-FFF2-40B4-BE49-F238E27FC236}">
                <a16:creationId xmlns:a16="http://schemas.microsoft.com/office/drawing/2014/main" id="{FB7522BD-9DF7-4E72-90BA-A93E11375A45}"/>
              </a:ext>
            </a:extLst>
          </p:cNvPr>
          <p:cNvSpPr/>
          <p:nvPr/>
        </p:nvSpPr>
        <p:spPr>
          <a:xfrm>
            <a:off x="459740" y="2579135"/>
            <a:ext cx="2090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DEEC1B7-15E6-2A8C-49EC-0B7F0C11A5FA}"/>
              </a:ext>
            </a:extLst>
          </p:cNvPr>
          <p:cNvSpPr/>
          <p:nvPr/>
        </p:nvSpPr>
        <p:spPr>
          <a:xfrm>
            <a:off x="1935678" y="1448790"/>
            <a:ext cx="8443356" cy="5937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7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BDE8B8-2D56-508E-BBFB-0A45AE7D279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你父母通常怎样庆祝生日？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 birthdays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我们正在装饰一棵圣诞树。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decorating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他们用用旧木头做一棵树。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 wood.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他在世界上有数百万崇拜者。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fans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e486">
            <a:extLst>
              <a:ext uri="{FF2B5EF4-FFF2-40B4-BE49-F238E27FC236}">
                <a16:creationId xmlns:a16="http://schemas.microsoft.com/office/drawing/2014/main" id="{7BB89975-2575-403D-9EF0-3A79DB3D0F6E}"/>
              </a:ext>
            </a:extLst>
          </p:cNvPr>
          <p:cNvSpPr/>
          <p:nvPr/>
        </p:nvSpPr>
        <p:spPr>
          <a:xfrm>
            <a:off x="1658303" y="5701792"/>
            <a:ext cx="40481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912c7">
            <a:extLst>
              <a:ext uri="{FF2B5EF4-FFF2-40B4-BE49-F238E27FC236}">
                <a16:creationId xmlns:a16="http://schemas.microsoft.com/office/drawing/2014/main" id="{B56A09E2-DCAB-4F90-A6CC-217EEE61E78F}"/>
              </a:ext>
            </a:extLst>
          </p:cNvPr>
          <p:cNvSpPr/>
          <p:nvPr/>
        </p:nvSpPr>
        <p:spPr>
          <a:xfrm>
            <a:off x="1353503" y="4433824"/>
            <a:ext cx="682110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2f18">
            <a:extLst>
              <a:ext uri="{FF2B5EF4-FFF2-40B4-BE49-F238E27FC236}">
                <a16:creationId xmlns:a16="http://schemas.microsoft.com/office/drawing/2014/main" id="{EF195492-83B5-4D67-A62F-CEBBD707819C}"/>
              </a:ext>
            </a:extLst>
          </p:cNvPr>
          <p:cNvSpPr/>
          <p:nvPr/>
        </p:nvSpPr>
        <p:spPr>
          <a:xfrm>
            <a:off x="3954209" y="3165856"/>
            <a:ext cx="47091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Christmas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c2b56">
            <a:extLst>
              <a:ext uri="{FF2B5EF4-FFF2-40B4-BE49-F238E27FC236}">
                <a16:creationId xmlns:a16="http://schemas.microsoft.com/office/drawing/2014/main" id="{DB87C03C-0652-476B-AD01-66E78D533780}"/>
              </a:ext>
            </a:extLst>
          </p:cNvPr>
          <p:cNvSpPr/>
          <p:nvPr/>
        </p:nvSpPr>
        <p:spPr>
          <a:xfrm>
            <a:off x="4942396" y="1897888"/>
            <a:ext cx="266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6030">
            <a:extLst>
              <a:ext uri="{FF2B5EF4-FFF2-40B4-BE49-F238E27FC236}">
                <a16:creationId xmlns:a16="http://schemas.microsoft.com/office/drawing/2014/main" id="{F28032F8-F3AA-4195-848C-70D86A7FB502}"/>
              </a:ext>
            </a:extLst>
          </p:cNvPr>
          <p:cNvSpPr/>
          <p:nvPr/>
        </p:nvSpPr>
        <p:spPr>
          <a:xfrm>
            <a:off x="370840" y="1897888"/>
            <a:ext cx="2238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0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B80D44-D83A-C41F-C1CB-FF80F8F0991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人们用鲜艳的颜色来包装礼物，而不是黑色或白色。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use bright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_____  __________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instead of black or white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a3ee">
            <a:extLst>
              <a:ext uri="{FF2B5EF4-FFF2-40B4-BE49-F238E27FC236}">
                <a16:creationId xmlns:a16="http://schemas.microsoft.com/office/drawing/2014/main" id="{2D47EF86-EDB8-4362-A31F-DDA066F514D0}"/>
              </a:ext>
            </a:extLst>
          </p:cNvPr>
          <p:cNvSpPr/>
          <p:nvPr/>
        </p:nvSpPr>
        <p:spPr>
          <a:xfrm>
            <a:off x="5280978" y="1263904"/>
            <a:ext cx="5430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wrap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A534EE1-6CD7-19D5-B8CD-226A7FB103EB}"/>
              </a:ext>
            </a:extLst>
          </p:cNvPr>
          <p:cNvSpPr txBox="1">
            <a:spLocks/>
          </p:cNvSpPr>
          <p:nvPr/>
        </p:nvSpPr>
        <p:spPr>
          <a:xfrm>
            <a:off x="277132" y="1179525"/>
            <a:ext cx="7088579" cy="5073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［语言能力·理解能力］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Spring Festival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know anything about it.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 me tell you.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just like Christmas in America.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How long does the holiday last(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5135">
            <a:extLst>
              <a:ext uri="{FF2B5EF4-FFF2-40B4-BE49-F238E27FC236}">
                <a16:creationId xmlns:a16="http://schemas.microsoft.com/office/drawing/2014/main" id="{DC317D4B-C845-413D-9BE2-C4FE13B104A2}"/>
              </a:ext>
            </a:extLst>
          </p:cNvPr>
          <p:cNvSpPr/>
          <p:nvPr/>
        </p:nvSpPr>
        <p:spPr>
          <a:xfrm>
            <a:off x="1314722" y="5713933"/>
            <a:ext cx="1905127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76a9a">
            <a:extLst>
              <a:ext uri="{FF2B5EF4-FFF2-40B4-BE49-F238E27FC236}">
                <a16:creationId xmlns:a16="http://schemas.microsoft.com/office/drawing/2014/main" id="{CDD6DC39-7FD2-4AF7-8FD2-D1E6FED86767}"/>
              </a:ext>
            </a:extLst>
          </p:cNvPr>
          <p:cNvSpPr/>
          <p:nvPr/>
        </p:nvSpPr>
        <p:spPr>
          <a:xfrm>
            <a:off x="3753122" y="3494989"/>
            <a:ext cx="15685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1209d">
            <a:extLst>
              <a:ext uri="{FF2B5EF4-FFF2-40B4-BE49-F238E27FC236}">
                <a16:creationId xmlns:a16="http://schemas.microsoft.com/office/drawing/2014/main" id="{BEBA5B23-1A6D-4857-9D40-B0B08B2BE7BC}"/>
              </a:ext>
            </a:extLst>
          </p:cNvPr>
          <p:cNvSpPr/>
          <p:nvPr/>
        </p:nvSpPr>
        <p:spPr>
          <a:xfrm>
            <a:off x="3574751" y="1830781"/>
            <a:ext cx="20337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3B0523-3C31-0B43-E922-CEAE90E5C4A1}"/>
              </a:ext>
            </a:extLst>
          </p:cNvPr>
          <p:cNvSpPr txBox="1">
            <a:spLocks/>
          </p:cNvSpPr>
          <p:nvPr/>
        </p:nvSpPr>
        <p:spPr>
          <a:xfrm>
            <a:off x="7065818" y="798629"/>
            <a:ext cx="4745182" cy="5333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you eat anything special for the holiday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Thank you for telling me so much about the Spring Festival.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kind of food do you usually eat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It’s the most important holiday in China.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About one week.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is the Spring Festival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I like the Spring Festival best.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18C450-03B6-08C7-7E31-8E009275FE1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usually do during the holiday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things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letting off fireworks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 the Spring Festival Gala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visiting relatives and friends.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exciting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eat dumplings.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 </a:t>
            </a:r>
            <a:endParaRPr lang="zh-CN" altLang="en-US" sz="3200" dirty="0"/>
          </a:p>
        </p:txBody>
      </p:sp>
      <p:sp>
        <p:nvSpPr>
          <p:cNvPr id="4" name="A_bb6a0">
            <a:extLst>
              <a:ext uri="{FF2B5EF4-FFF2-40B4-BE49-F238E27FC236}">
                <a16:creationId xmlns:a16="http://schemas.microsoft.com/office/drawing/2014/main" id="{583BFB8C-1321-41DB-8321-C68E80BFA7CA}"/>
              </a:ext>
            </a:extLst>
          </p:cNvPr>
          <p:cNvSpPr/>
          <p:nvPr/>
        </p:nvSpPr>
        <p:spPr>
          <a:xfrm>
            <a:off x="1591628" y="3799840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26587">
            <a:extLst>
              <a:ext uri="{FF2B5EF4-FFF2-40B4-BE49-F238E27FC236}">
                <a16:creationId xmlns:a16="http://schemas.microsoft.com/office/drawing/2014/main" id="{5F005B55-3348-43B8-8260-1917D95622EC}"/>
              </a:ext>
            </a:extLst>
          </p:cNvPr>
          <p:cNvSpPr/>
          <p:nvPr/>
        </p:nvSpPr>
        <p:spPr>
          <a:xfrm>
            <a:off x="4369753" y="2531872"/>
            <a:ext cx="222897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8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C1B0A60-17E8-44DE-B0CC-D0EDC0FC1AD1}" vid="{65F38DDE-3484-4A01-90B1-0546B67F0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32</TotalTime>
  <Words>578</Words>
  <Application>Microsoft Office PowerPoint</Application>
  <PresentationFormat>宽屏</PresentationFormat>
  <Paragraphs>75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3</cp:revision>
  <dcterms:created xsi:type="dcterms:W3CDTF">2025-09-10T00:26:52Z</dcterms:created>
  <dcterms:modified xsi:type="dcterms:W3CDTF">2025-09-11T05:19:43Z</dcterms:modified>
</cp:coreProperties>
</file>