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259" r:id="rId12"/>
    <p:sldId id="881" r:id="rId13"/>
    <p:sldId id="882" r:id="rId14"/>
    <p:sldId id="883" r:id="rId15"/>
    <p:sldId id="884" r:id="rId16"/>
    <p:sldId id="885" r:id="rId17"/>
    <p:sldId id="886" r:id="rId18"/>
    <p:sldId id="887" r:id="rId19"/>
    <p:sldId id="888" r:id="rId20"/>
    <p:sldId id="889" r:id="rId21"/>
    <p:sldId id="87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6" y="4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A(1a~2f)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00ED976-8D4B-6BDF-A980-9002CCEB2996}"/>
              </a:ext>
            </a:extLst>
          </p:cNvPr>
          <p:cNvSpPr txBox="1">
            <a:spLocks/>
          </p:cNvSpPr>
          <p:nvPr/>
        </p:nvSpPr>
        <p:spPr>
          <a:xfrm>
            <a:off x="381000" y="616528"/>
            <a:ext cx="114300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桌子上没有钢笔。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is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pen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table.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这个故事来自于一位作家自己在欧洲的经历。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story comes from one of the writer’s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 _____________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Europe.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22a3">
            <a:extLst>
              <a:ext uri="{FF2B5EF4-FFF2-40B4-BE49-F238E27FC236}">
                <a16:creationId xmlns:a16="http://schemas.microsoft.com/office/drawing/2014/main" id="{22BF0ACF-6D0A-499C-82E3-257124BB305B}"/>
              </a:ext>
            </a:extLst>
          </p:cNvPr>
          <p:cNvSpPr/>
          <p:nvPr/>
        </p:nvSpPr>
        <p:spPr>
          <a:xfrm>
            <a:off x="7513765" y="2615000"/>
            <a:ext cx="425138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experiences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ebac1">
            <a:extLst>
              <a:ext uri="{FF2B5EF4-FFF2-40B4-BE49-F238E27FC236}">
                <a16:creationId xmlns:a16="http://schemas.microsoft.com/office/drawing/2014/main" id="{E162FA88-AD4D-4A5B-939B-7F955E4F701D}"/>
              </a:ext>
            </a:extLst>
          </p:cNvPr>
          <p:cNvSpPr/>
          <p:nvPr/>
        </p:nvSpPr>
        <p:spPr>
          <a:xfrm>
            <a:off x="3957574" y="1347032"/>
            <a:ext cx="18542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24ce3">
            <a:extLst>
              <a:ext uri="{FF2B5EF4-FFF2-40B4-BE49-F238E27FC236}">
                <a16:creationId xmlns:a16="http://schemas.microsoft.com/office/drawing/2014/main" id="{C6FAE0DC-6AF7-4FF3-809B-BCEFF1C52720}"/>
              </a:ext>
            </a:extLst>
          </p:cNvPr>
          <p:cNvSpPr/>
          <p:nvPr/>
        </p:nvSpPr>
        <p:spPr>
          <a:xfrm>
            <a:off x="1877949" y="1347032"/>
            <a:ext cx="18542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81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CD366CE-F7DE-6EC7-852B-D43DA4BC0DA0}"/>
              </a:ext>
            </a:extLst>
          </p:cNvPr>
          <p:cNvSpPr txBox="1">
            <a:spLocks/>
          </p:cNvSpPr>
          <p:nvPr/>
        </p:nvSpPr>
        <p:spPr>
          <a:xfrm>
            <a:off x="381000" y="1205888"/>
            <a:ext cx="114300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读写专项。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任务一：任务型阅读。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collect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stamps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storybooks.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football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shopping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buying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05274A1-10A0-5739-B6B2-B04F550B6E92}"/>
              </a:ext>
            </a:extLst>
          </p:cNvPr>
          <p:cNvSpPr txBox="1">
            <a:spLocks/>
          </p:cNvSpPr>
          <p:nvPr/>
        </p:nvSpPr>
        <p:spPr>
          <a:xfrm>
            <a:off x="381000" y="1150917"/>
            <a:ext cx="114300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2992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Dennis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golf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tennis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collect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collects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musical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instruments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erhu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dizi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xiao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suona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pipa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traditional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instruments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instruments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cannot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America.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4097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AEE314A-FE7F-162E-3846-129D07829F70}"/>
              </a:ext>
            </a:extLst>
          </p:cNvPr>
          <p:cNvSpPr txBox="1">
            <a:spLocks/>
          </p:cNvSpPr>
          <p:nvPr/>
        </p:nvSpPr>
        <p:spPr>
          <a:xfrm>
            <a:off x="381000" y="1257794"/>
            <a:ext cx="114300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2992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collecting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coins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Shunzhi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dynasty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stamps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postman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delivers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letters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Stamps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included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包括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knowledge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leaders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buildings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fish.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5553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5529574-FB31-2BCA-0740-1283EB41DF9B}"/>
              </a:ext>
            </a:extLst>
          </p:cNvPr>
          <p:cNvSpPr txBox="1">
            <a:spLocks/>
          </p:cNvSpPr>
          <p:nvPr/>
        </p:nvSpPr>
        <p:spPr>
          <a:xfrm>
            <a:off x="381000" y="849287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2992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Dennis’s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fishing.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states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Alaska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excellent.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salmon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大马哈鱼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America’s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famous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Dennis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catch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salmons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weigh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kilos.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Oregon.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enjoyable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hobby.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9379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988EDC6-F3E1-24FB-095A-CEC5893472C7}"/>
              </a:ext>
            </a:extLst>
          </p:cNvPr>
          <p:cNvSpPr txBox="1">
            <a:spLocks/>
          </p:cNvSpPr>
          <p:nvPr/>
        </p:nvSpPr>
        <p:spPr>
          <a:xfrm>
            <a:off x="370840" y="559272"/>
            <a:ext cx="11430000" cy="573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阅读短文，回答下列问题。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the writer think of the word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 does Dennis play golf with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many kinds of Chinese instruments does Dennis collect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Dennis’s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hobby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will Dennis’s family and his friends eat all winter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zh-CN" altLang="en-US" sz="2800" dirty="0"/>
          </a:p>
        </p:txBody>
      </p:sp>
      <p:sp>
        <p:nvSpPr>
          <p:cNvPr id="7" name="A_075f4">
            <a:extLst>
              <a:ext uri="{FF2B5EF4-FFF2-40B4-BE49-F238E27FC236}">
                <a16:creationId xmlns:a16="http://schemas.microsoft.com/office/drawing/2014/main" id="{A1603B81-B1AD-400D-AAAC-E4C7FBA5EF40}"/>
              </a:ext>
            </a:extLst>
          </p:cNvPr>
          <p:cNvSpPr/>
          <p:nvPr/>
        </p:nvSpPr>
        <p:spPr>
          <a:xfrm>
            <a:off x="370840" y="5750560"/>
            <a:ext cx="3132265" cy="39165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Salmons.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/>
          </a:p>
        </p:txBody>
      </p:sp>
      <p:sp>
        <p:nvSpPr>
          <p:cNvPr id="6" name="A_993a4">
            <a:extLst>
              <a:ext uri="{FF2B5EF4-FFF2-40B4-BE49-F238E27FC236}">
                <a16:creationId xmlns:a16="http://schemas.microsoft.com/office/drawing/2014/main" id="{8D34ABD2-3D96-43DD-AC1E-CF6367F4E434}"/>
              </a:ext>
            </a:extLst>
          </p:cNvPr>
          <p:cNvSpPr/>
          <p:nvPr/>
        </p:nvSpPr>
        <p:spPr>
          <a:xfrm>
            <a:off x="370840" y="4726432"/>
            <a:ext cx="2965577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Fishing.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5" name="A_16e9b">
            <a:extLst>
              <a:ext uri="{FF2B5EF4-FFF2-40B4-BE49-F238E27FC236}">
                <a16:creationId xmlns:a16="http://schemas.microsoft.com/office/drawing/2014/main" id="{A5C88972-E58D-40C4-A03A-33D80C07587F}"/>
              </a:ext>
            </a:extLst>
          </p:cNvPr>
          <p:cNvSpPr/>
          <p:nvPr/>
        </p:nvSpPr>
        <p:spPr>
          <a:xfrm>
            <a:off x="370840" y="3702304"/>
            <a:ext cx="2313115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Six.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27a15">
            <a:extLst>
              <a:ext uri="{FF2B5EF4-FFF2-40B4-BE49-F238E27FC236}">
                <a16:creationId xmlns:a16="http://schemas.microsoft.com/office/drawing/2014/main" id="{F7F4A63F-ACCA-41B3-857B-8401941047A4}"/>
              </a:ext>
            </a:extLst>
          </p:cNvPr>
          <p:cNvSpPr/>
          <p:nvPr/>
        </p:nvSpPr>
        <p:spPr>
          <a:xfrm>
            <a:off x="370840" y="2678176"/>
            <a:ext cx="3092577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sons.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2638f">
            <a:extLst>
              <a:ext uri="{FF2B5EF4-FFF2-40B4-BE49-F238E27FC236}">
                <a16:creationId xmlns:a16="http://schemas.microsoft.com/office/drawing/2014/main" id="{1BE562DC-2325-4CC6-A01C-EC431DBF0373}"/>
              </a:ext>
            </a:extLst>
          </p:cNvPr>
          <p:cNvSpPr/>
          <p:nvPr/>
        </p:nvSpPr>
        <p:spPr>
          <a:xfrm>
            <a:off x="370840" y="1654048"/>
            <a:ext cx="3490976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Interesting.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85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C481B70-6D0A-0A2F-BB08-4448A59E7339}"/>
              </a:ext>
            </a:extLst>
          </p:cNvPr>
          <p:cNvSpPr txBox="1">
            <a:spLocks/>
          </p:cNvSpPr>
          <p:nvPr/>
        </p:nvSpPr>
        <p:spPr>
          <a:xfrm>
            <a:off x="381000" y="1198418"/>
            <a:ext cx="114300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任务二：书面表达。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主题词汇积累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乐趣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乐器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传统的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坐小船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09a2a">
            <a:extLst>
              <a:ext uri="{FF2B5EF4-FFF2-40B4-BE49-F238E27FC236}">
                <a16:creationId xmlns:a16="http://schemas.microsoft.com/office/drawing/2014/main" id="{4DBAED9A-39D7-4A08-A5F3-1F8A12C2CFD8}"/>
              </a:ext>
            </a:extLst>
          </p:cNvPr>
          <p:cNvSpPr/>
          <p:nvPr/>
        </p:nvSpPr>
        <p:spPr>
          <a:xfrm>
            <a:off x="6166803" y="3830874"/>
            <a:ext cx="385298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 a boat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/>
          </a:p>
        </p:txBody>
      </p:sp>
      <p:sp>
        <p:nvSpPr>
          <p:cNvPr id="7" name="A_c86ab">
            <a:extLst>
              <a:ext uri="{FF2B5EF4-FFF2-40B4-BE49-F238E27FC236}">
                <a16:creationId xmlns:a16="http://schemas.microsoft.com/office/drawing/2014/main" id="{8188FAFA-F743-4D1E-9B60-A024307732E3}"/>
              </a:ext>
            </a:extLst>
          </p:cNvPr>
          <p:cNvSpPr/>
          <p:nvPr/>
        </p:nvSpPr>
        <p:spPr>
          <a:xfrm>
            <a:off x="1186815" y="3830874"/>
            <a:ext cx="385298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 as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</a:t>
            </a:r>
            <a:endParaRPr lang="zh-CN" altLang="en-US" dirty="0"/>
          </a:p>
        </p:txBody>
      </p:sp>
      <p:sp>
        <p:nvSpPr>
          <p:cNvPr id="6" name="A_129a5">
            <a:extLst>
              <a:ext uri="{FF2B5EF4-FFF2-40B4-BE49-F238E27FC236}">
                <a16:creationId xmlns:a16="http://schemas.microsoft.com/office/drawing/2014/main" id="{0FCC125A-98F8-435C-B471-6AF01DF180C6}"/>
              </a:ext>
            </a:extLst>
          </p:cNvPr>
          <p:cNvSpPr/>
          <p:nvPr/>
        </p:nvSpPr>
        <p:spPr>
          <a:xfrm>
            <a:off x="5758815" y="3196890"/>
            <a:ext cx="377679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knowledge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5" name="A_f1ad0">
            <a:extLst>
              <a:ext uri="{FF2B5EF4-FFF2-40B4-BE49-F238E27FC236}">
                <a16:creationId xmlns:a16="http://schemas.microsoft.com/office/drawing/2014/main" id="{88C77057-CC7E-45B3-8D60-57B52BDDAA1A}"/>
              </a:ext>
            </a:extLst>
          </p:cNvPr>
          <p:cNvSpPr/>
          <p:nvPr/>
        </p:nvSpPr>
        <p:spPr>
          <a:xfrm>
            <a:off x="1594803" y="3206317"/>
            <a:ext cx="332009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traditional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en-US"/>
          </a:p>
        </p:txBody>
      </p:sp>
      <p:sp>
        <p:nvSpPr>
          <p:cNvPr id="4" name="A_5b3e0">
            <a:extLst>
              <a:ext uri="{FF2B5EF4-FFF2-40B4-BE49-F238E27FC236}">
                <a16:creationId xmlns:a16="http://schemas.microsoft.com/office/drawing/2014/main" id="{2030253B-92BF-4223-AD6F-CB349900F935}"/>
              </a:ext>
            </a:extLst>
          </p:cNvPr>
          <p:cNvSpPr/>
          <p:nvPr/>
        </p:nvSpPr>
        <p:spPr>
          <a:xfrm>
            <a:off x="5738178" y="2562906"/>
            <a:ext cx="38434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instrument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fa1da">
            <a:extLst>
              <a:ext uri="{FF2B5EF4-FFF2-40B4-BE49-F238E27FC236}">
                <a16:creationId xmlns:a16="http://schemas.microsoft.com/office/drawing/2014/main" id="{E1074F47-4ADB-4085-94AB-86737B0E2238}"/>
              </a:ext>
            </a:extLst>
          </p:cNvPr>
          <p:cNvSpPr/>
          <p:nvPr/>
        </p:nvSpPr>
        <p:spPr>
          <a:xfrm>
            <a:off x="1186816" y="2562906"/>
            <a:ext cx="410162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34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45F1837-06E4-763E-7EEB-22264CBC5D2E}"/>
              </a:ext>
            </a:extLst>
          </p:cNvPr>
          <p:cNvSpPr txBox="1">
            <a:spLocks/>
          </p:cNvSpPr>
          <p:nvPr/>
        </p:nvSpPr>
        <p:spPr>
          <a:xfrm>
            <a:off x="381000" y="925286"/>
            <a:ext cx="114300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常用句型积累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每个人都有一件他或她喜欢做的有趣的事情。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丹尼斯最喜欢的爱好是钓鱼。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e045">
            <a:extLst>
              <a:ext uri="{FF2B5EF4-FFF2-40B4-BE49-F238E27FC236}">
                <a16:creationId xmlns:a16="http://schemas.microsoft.com/office/drawing/2014/main" id="{DC1476D8-0967-499B-96F7-DB0D702CE4C3}"/>
              </a:ext>
            </a:extLst>
          </p:cNvPr>
          <p:cNvSpPr/>
          <p:nvPr/>
        </p:nvSpPr>
        <p:spPr>
          <a:xfrm>
            <a:off x="370840" y="3557742"/>
            <a:ext cx="8025702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Dennis’s favourite hobby is fishing.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/>
          </a:p>
        </p:txBody>
      </p:sp>
      <p:sp>
        <p:nvSpPr>
          <p:cNvPr id="2" name="A_ee299">
            <a:extLst>
              <a:ext uri="{FF2B5EF4-FFF2-40B4-BE49-F238E27FC236}">
                <a16:creationId xmlns:a16="http://schemas.microsoft.com/office/drawing/2014/main" id="{C78C8AB2-B6E1-4136-92D7-9ABA2340BDD1}"/>
              </a:ext>
            </a:extLst>
          </p:cNvPr>
          <p:cNvSpPr/>
          <p:nvPr/>
        </p:nvSpPr>
        <p:spPr>
          <a:xfrm>
            <a:off x="370840" y="2289774"/>
            <a:ext cx="1156303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 person has one thing he or she likes to do for fun.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26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56F6AD1-0BF8-BF4B-DEC2-2D62021DA53B}"/>
              </a:ext>
            </a:extLst>
          </p:cNvPr>
          <p:cNvSpPr txBox="1">
            <a:spLocks/>
          </p:cNvSpPr>
          <p:nvPr/>
        </p:nvSpPr>
        <p:spPr>
          <a:xfrm>
            <a:off x="381000" y="1079665"/>
            <a:ext cx="114300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写作任务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个人都有自己的兴趣爱好，因为人的年龄，所受的教育等不同，人与人之间的兴趣爱好有很大的区别。在某种程度上，兴趣反应一个人的能力和愿望。兴趣在我们的日常生活中起着很重要的作用。作为中学生，兴趣在学习中有着重要的意义。根据表格中的内容，写一篇题为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Hobby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”的短文。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551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6FA9446-7E3A-5186-F11C-0268528F6B51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4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内容要点和参考词汇供选择使用；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文中不得出现真实的姓名或校名等信息；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80~100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89FD7C8C-DFF7-EA7B-338F-7F1CA9B065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6983830"/>
              </p:ext>
            </p:extLst>
          </p:nvPr>
        </p:nvGraphicFramePr>
        <p:xfrm>
          <a:off x="381000" y="3335548"/>
          <a:ext cx="11430000" cy="1945640"/>
        </p:xfrm>
        <a:graphic>
          <a:graphicData uri="http://schemas.openxmlformats.org/drawingml/2006/table">
            <a:tbl>
              <a:tblPr firstRow="1" firstCol="1" bandRow="1"/>
              <a:tblGrid>
                <a:gridCol w="5198383">
                  <a:extLst>
                    <a:ext uri="{9D8B030D-6E8A-4147-A177-3AD203B41FA5}">
                      <a16:colId xmlns:a16="http://schemas.microsoft.com/office/drawing/2014/main" val="2444339458"/>
                    </a:ext>
                  </a:extLst>
                </a:gridCol>
                <a:gridCol w="6231617">
                  <a:extLst>
                    <a:ext uri="{9D8B030D-6E8A-4147-A177-3AD203B41FA5}">
                      <a16:colId xmlns:a16="http://schemas.microsoft.com/office/drawing/2014/main" val="3839711238"/>
                    </a:ext>
                  </a:extLst>
                </a:gridCol>
              </a:tblGrid>
              <a:tr h="4559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内容要点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参考词汇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901355"/>
                  </a:ext>
                </a:extLst>
              </a:tr>
              <a:tr h="4559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 is your hobby</a:t>
                      </a: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？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Listening to music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8982194"/>
                  </a:ext>
                </a:extLst>
              </a:tr>
              <a:tr h="4559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Why do you like it</a:t>
                      </a: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？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 me happy/relaxed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2042063"/>
                  </a:ext>
                </a:extLst>
              </a:tr>
              <a:tr h="4559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...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...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27372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8205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Developing ideas(Reading for writing)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2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 than fun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E9208B1-B07F-5176-43E7-3939D1A51235}"/>
              </a:ext>
            </a:extLst>
          </p:cNvPr>
          <p:cNvSpPr txBox="1">
            <a:spLocks/>
          </p:cNvSpPr>
          <p:nvPr/>
        </p:nvSpPr>
        <p:spPr>
          <a:xfrm>
            <a:off x="381000" y="485899"/>
            <a:ext cx="11430000" cy="6202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Hobby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 algn="just">
              <a:lnSpc>
                <a:spcPct val="130000"/>
              </a:lnSpc>
              <a:buNone/>
            </a:pP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 has his or her own hobby and so do I. My hobby is listening to music.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 algn="just">
              <a:lnSpc>
                <a:spcPct val="130000"/>
              </a:lnSpc>
              <a:buNone/>
            </a:pP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I was a child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enjoyed listening to music especially the cartoon music. Though I’m not good at it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often lose myself in it. When I am in trouble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music can make me calm down. When I am very tired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can make me comfortable. When I am angry with something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can also make me happy again. Listening to music keeps me in a good mood and it’s good for my health.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buNone/>
            </a:pP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Do you like listening to music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If not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I hope you can have a try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and you will find it helpful.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256442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F7FF220-7A6F-4943-74E2-0FCD077B3502}"/>
              </a:ext>
            </a:extLst>
          </p:cNvPr>
          <p:cNvSpPr txBox="1">
            <a:spLocks/>
          </p:cNvSpPr>
          <p:nvPr/>
        </p:nvSpPr>
        <p:spPr>
          <a:xfrm>
            <a:off x="381000" y="1201454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根据句意及汉语提示完成单词。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喜悦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笔记本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desk.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9efc5">
            <a:extLst>
              <a:ext uri="{FF2B5EF4-FFF2-40B4-BE49-F238E27FC236}">
                <a16:creationId xmlns:a16="http://schemas.microsoft.com/office/drawing/2014/main" id="{B3D338D2-E147-4CEE-A61F-02B0D7D87B51}"/>
              </a:ext>
            </a:extLst>
          </p:cNvPr>
          <p:cNvSpPr/>
          <p:nvPr/>
        </p:nvSpPr>
        <p:spPr>
          <a:xfrm>
            <a:off x="8081899" y="4467894"/>
            <a:ext cx="21368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page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8618c">
            <a:extLst>
              <a:ext uri="{FF2B5EF4-FFF2-40B4-BE49-F238E27FC236}">
                <a16:creationId xmlns:a16="http://schemas.microsoft.com/office/drawing/2014/main" id="{E64337AC-EF82-491B-A001-2F51C926A3E0}"/>
              </a:ext>
            </a:extLst>
          </p:cNvPr>
          <p:cNvSpPr/>
          <p:nvPr/>
        </p:nvSpPr>
        <p:spPr>
          <a:xfrm>
            <a:off x="4078224" y="3199926"/>
            <a:ext cx="2925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notebook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07162">
            <a:extLst>
              <a:ext uri="{FF2B5EF4-FFF2-40B4-BE49-F238E27FC236}">
                <a16:creationId xmlns:a16="http://schemas.microsoft.com/office/drawing/2014/main" id="{96780C6E-525D-43EE-8FA3-EFB63F04F1EF}"/>
              </a:ext>
            </a:extLst>
          </p:cNvPr>
          <p:cNvSpPr/>
          <p:nvPr/>
        </p:nvSpPr>
        <p:spPr>
          <a:xfrm>
            <a:off x="8026337" y="1931958"/>
            <a:ext cx="18653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D238979-1E73-0EC1-1973-839CC72F4821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［人与自我·热爱劳动］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o’clock.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prepare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dinner.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cooking.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stories.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e5e2">
            <a:extLst>
              <a:ext uri="{FF2B5EF4-FFF2-40B4-BE49-F238E27FC236}">
                <a16:creationId xmlns:a16="http://schemas.microsoft.com/office/drawing/2014/main" id="{25A3B1F0-402B-40E2-A7BB-86639631A05D}"/>
              </a:ext>
            </a:extLst>
          </p:cNvPr>
          <p:cNvSpPr/>
          <p:nvPr/>
        </p:nvSpPr>
        <p:spPr>
          <a:xfrm>
            <a:off x="8578215" y="1897888"/>
            <a:ext cx="24972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32e01">
            <a:extLst>
              <a:ext uri="{FF2B5EF4-FFF2-40B4-BE49-F238E27FC236}">
                <a16:creationId xmlns:a16="http://schemas.microsoft.com/office/drawing/2014/main" id="{D32FF652-A051-4D03-B646-6FC6F92C9106}"/>
              </a:ext>
            </a:extLst>
          </p:cNvPr>
          <p:cNvSpPr/>
          <p:nvPr/>
        </p:nvSpPr>
        <p:spPr>
          <a:xfrm>
            <a:off x="5564315" y="629920"/>
            <a:ext cx="24749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almost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28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94705A2-C00A-3FAF-3E8A-9C820870B481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64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suddenly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appear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doorway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Jane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bottle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orange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juice.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hurry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goodbye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trouble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instead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laughing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甘肃中考改编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low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 diet can reduce the risk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(heart) disease.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fe711">
            <a:extLst>
              <a:ext uri="{FF2B5EF4-FFF2-40B4-BE49-F238E27FC236}">
                <a16:creationId xmlns:a16="http://schemas.microsoft.com/office/drawing/2014/main" id="{D5804038-7177-4D16-B630-66FACA21FDAC}"/>
              </a:ext>
            </a:extLst>
          </p:cNvPr>
          <p:cNvSpPr/>
          <p:nvPr/>
        </p:nvSpPr>
        <p:spPr>
          <a:xfrm>
            <a:off x="8525193" y="5067808"/>
            <a:ext cx="20320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83abb">
            <a:extLst>
              <a:ext uri="{FF2B5EF4-FFF2-40B4-BE49-F238E27FC236}">
                <a16:creationId xmlns:a16="http://schemas.microsoft.com/office/drawing/2014/main" id="{ED8D9DD9-53A8-4A86-9259-B00902BE0E5F}"/>
              </a:ext>
            </a:extLst>
          </p:cNvPr>
          <p:cNvSpPr/>
          <p:nvPr/>
        </p:nvSpPr>
        <p:spPr>
          <a:xfrm>
            <a:off x="2251964" y="3958336"/>
            <a:ext cx="28210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49a6b">
            <a:extLst>
              <a:ext uri="{FF2B5EF4-FFF2-40B4-BE49-F238E27FC236}">
                <a16:creationId xmlns:a16="http://schemas.microsoft.com/office/drawing/2014/main" id="{725346E6-EA9C-4B44-9356-5977C112143C}"/>
              </a:ext>
            </a:extLst>
          </p:cNvPr>
          <p:cNvSpPr/>
          <p:nvPr/>
        </p:nvSpPr>
        <p:spPr>
          <a:xfrm>
            <a:off x="1159828" y="2848864"/>
            <a:ext cx="21289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42e9f">
            <a:extLst>
              <a:ext uri="{FF2B5EF4-FFF2-40B4-BE49-F238E27FC236}">
                <a16:creationId xmlns:a16="http://schemas.microsoft.com/office/drawing/2014/main" id="{5F696469-99F7-46A3-8976-24A8EB282533}"/>
              </a:ext>
            </a:extLst>
          </p:cNvPr>
          <p:cNvSpPr/>
          <p:nvPr/>
        </p:nvSpPr>
        <p:spPr>
          <a:xfrm>
            <a:off x="1437640" y="2294128"/>
            <a:ext cx="22305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shakes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76e01">
            <a:extLst>
              <a:ext uri="{FF2B5EF4-FFF2-40B4-BE49-F238E27FC236}">
                <a16:creationId xmlns:a16="http://schemas.microsoft.com/office/drawing/2014/main" id="{6947860C-156B-41C6-B04C-0EF1FA7F9AF8}"/>
              </a:ext>
            </a:extLst>
          </p:cNvPr>
          <p:cNvSpPr/>
          <p:nvPr/>
        </p:nvSpPr>
        <p:spPr>
          <a:xfrm>
            <a:off x="2613978" y="1184656"/>
            <a:ext cx="24273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appears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817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844D156-8D55-DADD-EE30-52D2DC04E4F2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Cindy’s English lesson is _______ nine _______ Monday afternoon.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	B. 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	         D. 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 _______ some bread for breakfast.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eat	        B. eating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eats	        D. to eat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2272">
            <a:extLst>
              <a:ext uri="{FF2B5EF4-FFF2-40B4-BE49-F238E27FC236}">
                <a16:creationId xmlns:a16="http://schemas.microsoft.com/office/drawing/2014/main" id="{03CD7307-52B9-4E59-AD27-98CB008AB43E}"/>
              </a:ext>
            </a:extLst>
          </p:cNvPr>
          <p:cNvSpPr/>
          <p:nvPr/>
        </p:nvSpPr>
        <p:spPr>
          <a:xfrm>
            <a:off x="505778" y="379984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d76ed">
            <a:extLst>
              <a:ext uri="{FF2B5EF4-FFF2-40B4-BE49-F238E27FC236}">
                <a16:creationId xmlns:a16="http://schemas.microsoft.com/office/drawing/2014/main" id="{32D65EBD-0097-4ABF-9559-227839874570}"/>
              </a:ext>
            </a:extLst>
          </p:cNvPr>
          <p:cNvSpPr/>
          <p:nvPr/>
        </p:nvSpPr>
        <p:spPr>
          <a:xfrm>
            <a:off x="505778" y="12639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75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2B3D4E1-F8E8-50FF-8745-72A4D99147AF}"/>
              </a:ext>
            </a:extLst>
          </p:cNvPr>
          <p:cNvSpPr txBox="1">
            <a:spLocks/>
          </p:cNvSpPr>
          <p:nvPr/>
        </p:nvSpPr>
        <p:spPr>
          <a:xfrm>
            <a:off x="381000" y="847973"/>
            <a:ext cx="11430000" cy="5162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should never stop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our life.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learning	B. to learn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learn	         D. learns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Cows only sleep for about four hours a day. They’re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 of the day.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awake	         B. relaxed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cheerful	D. lonely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010a">
            <a:extLst>
              <a:ext uri="{FF2B5EF4-FFF2-40B4-BE49-F238E27FC236}">
                <a16:creationId xmlns:a16="http://schemas.microsoft.com/office/drawing/2014/main" id="{2D32F090-F7A1-41C8-8F67-E3EE3E5BA34F}"/>
              </a:ext>
            </a:extLst>
          </p:cNvPr>
          <p:cNvSpPr/>
          <p:nvPr/>
        </p:nvSpPr>
        <p:spPr>
          <a:xfrm>
            <a:off x="505778" y="284644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12ab8">
            <a:extLst>
              <a:ext uri="{FF2B5EF4-FFF2-40B4-BE49-F238E27FC236}">
                <a16:creationId xmlns:a16="http://schemas.microsoft.com/office/drawing/2014/main" id="{BB78A2A8-F247-45D5-926A-372BB1CE84DD}"/>
              </a:ext>
            </a:extLst>
          </p:cNvPr>
          <p:cNvSpPr/>
          <p:nvPr/>
        </p:nvSpPr>
        <p:spPr>
          <a:xfrm>
            <a:off x="505778" y="94449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27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D8610BB-D0A0-834E-DD19-C06E7AAC3814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Kate’s grandma lives by herself in her hometown all the time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she never feels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alone	B. lonely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lone	D. along </a:t>
            </a:r>
            <a:endParaRPr lang="zh-CN" altLang="en-US" sz="3200" dirty="0"/>
          </a:p>
        </p:txBody>
      </p:sp>
      <p:sp>
        <p:nvSpPr>
          <p:cNvPr id="2" name="A_b5124">
            <a:extLst>
              <a:ext uri="{FF2B5EF4-FFF2-40B4-BE49-F238E27FC236}">
                <a16:creationId xmlns:a16="http://schemas.microsoft.com/office/drawing/2014/main" id="{08FFD90A-3035-44A3-8F50-11318B040AFC}"/>
              </a:ext>
            </a:extLst>
          </p:cNvPr>
          <p:cNvSpPr/>
          <p:nvPr/>
        </p:nvSpPr>
        <p:spPr>
          <a:xfrm>
            <a:off x="505778" y="6299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96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E4BC60-AF5B-64F1-AEA3-8ED58CD3EF39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邮局离这儿有点远。你最好坐公共汽车。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post office is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far from here. You’d better take a bus.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他环顾四周，但是没人注意他。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nobody pays attention to him.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她是一个很好的讲故事的人，而且她有很多流行的魔法故事。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is a good storyteller and she has many popular 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327fb">
            <a:extLst>
              <a:ext uri="{FF2B5EF4-FFF2-40B4-BE49-F238E27FC236}">
                <a16:creationId xmlns:a16="http://schemas.microsoft.com/office/drawing/2014/main" id="{AF26F360-2F99-42D2-8A70-958BBD28A852}"/>
              </a:ext>
            </a:extLst>
          </p:cNvPr>
          <p:cNvSpPr/>
          <p:nvPr/>
        </p:nvSpPr>
        <p:spPr>
          <a:xfrm>
            <a:off x="370840" y="5701792"/>
            <a:ext cx="440061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magic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stories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54f99">
            <a:extLst>
              <a:ext uri="{FF2B5EF4-FFF2-40B4-BE49-F238E27FC236}">
                <a16:creationId xmlns:a16="http://schemas.microsoft.com/office/drawing/2014/main" id="{35147E6B-950B-4693-9D31-F4D168B517C5}"/>
              </a:ext>
            </a:extLst>
          </p:cNvPr>
          <p:cNvSpPr/>
          <p:nvPr/>
        </p:nvSpPr>
        <p:spPr>
          <a:xfrm>
            <a:off x="969328" y="3799840"/>
            <a:ext cx="43916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c9191">
            <a:extLst>
              <a:ext uri="{FF2B5EF4-FFF2-40B4-BE49-F238E27FC236}">
                <a16:creationId xmlns:a16="http://schemas.microsoft.com/office/drawing/2014/main" id="{A02743DD-C9A8-4882-AD37-1A62095949AB}"/>
              </a:ext>
            </a:extLst>
          </p:cNvPr>
          <p:cNvSpPr/>
          <p:nvPr/>
        </p:nvSpPr>
        <p:spPr>
          <a:xfrm>
            <a:off x="3396615" y="1897888"/>
            <a:ext cx="39116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bit/little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28AE7B90-B60E-46FF-820F-10F00B3AE145}" vid="{64790AE8-BED3-452B-9AAC-191AABE9C4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596</TotalTime>
  <Words>1357</Words>
  <Application>Microsoft Office PowerPoint</Application>
  <PresentationFormat>宽屏</PresentationFormat>
  <Paragraphs>130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5</cp:revision>
  <dcterms:created xsi:type="dcterms:W3CDTF">2025-09-09T12:52:11Z</dcterms:created>
  <dcterms:modified xsi:type="dcterms:W3CDTF">2025-09-11T05:21:15Z</dcterms:modified>
</cp:coreProperties>
</file>