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259" r:id="rId7"/>
    <p:sldId id="876" r:id="rId8"/>
    <p:sldId id="87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210" y="11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Starting out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Starting out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6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Fantastic friends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A94F1C3-CD7D-D61E-FF5B-6CF45348ADAC}"/>
              </a:ext>
            </a:extLst>
          </p:cNvPr>
          <p:cNvSpPr txBox="1">
            <a:spLocks/>
          </p:cNvSpPr>
          <p:nvPr/>
        </p:nvSpPr>
        <p:spPr>
          <a:xfrm>
            <a:off x="381000" y="1341444"/>
            <a:ext cx="11430000" cy="4837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visit my grandparents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(two) a week.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Honey is collected from the flowers by the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(bee).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animal can see things from the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(far) away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the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(weigh) of these vegetables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 two kilos.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［跨学科·地理］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Yellow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River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China’s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second</a:t>
            </a:r>
            <a:b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river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Yangtze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River.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3799a">
            <a:extLst>
              <a:ext uri="{FF2B5EF4-FFF2-40B4-BE49-F238E27FC236}">
                <a16:creationId xmlns:a16="http://schemas.microsoft.com/office/drawing/2014/main" id="{4146F43C-29BF-4B25-911F-4F284A513825}"/>
              </a:ext>
            </a:extLst>
          </p:cNvPr>
          <p:cNvSpPr/>
          <p:nvPr/>
        </p:nvSpPr>
        <p:spPr>
          <a:xfrm>
            <a:off x="466090" y="5598484"/>
            <a:ext cx="2416239" cy="4473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longest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796f2">
            <a:extLst>
              <a:ext uri="{FF2B5EF4-FFF2-40B4-BE49-F238E27FC236}">
                <a16:creationId xmlns:a16="http://schemas.microsoft.com/office/drawing/2014/main" id="{FF61076A-9DE5-499C-B21A-2CE0F18E6CAE}"/>
              </a:ext>
            </a:extLst>
          </p:cNvPr>
          <p:cNvSpPr/>
          <p:nvPr/>
        </p:nvSpPr>
        <p:spPr>
          <a:xfrm>
            <a:off x="2906205" y="3815404"/>
            <a:ext cx="2352738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weight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13afe">
            <a:extLst>
              <a:ext uri="{FF2B5EF4-FFF2-40B4-BE49-F238E27FC236}">
                <a16:creationId xmlns:a16="http://schemas.microsoft.com/office/drawing/2014/main" id="{EB534CC5-ECA7-4875-9A66-3E8F35634ABE}"/>
              </a:ext>
            </a:extLst>
          </p:cNvPr>
          <p:cNvSpPr/>
          <p:nvPr/>
        </p:nvSpPr>
        <p:spPr>
          <a:xfrm>
            <a:off x="6883845" y="3221044"/>
            <a:ext cx="2543238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farthest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86d8b">
            <a:extLst>
              <a:ext uri="{FF2B5EF4-FFF2-40B4-BE49-F238E27FC236}">
                <a16:creationId xmlns:a16="http://schemas.microsoft.com/office/drawing/2014/main" id="{FD82246E-2736-4A44-B7E7-77516D6DF7D0}"/>
              </a:ext>
            </a:extLst>
          </p:cNvPr>
          <p:cNvSpPr/>
          <p:nvPr/>
        </p:nvSpPr>
        <p:spPr>
          <a:xfrm>
            <a:off x="7553770" y="2626684"/>
            <a:ext cx="1971738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bees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42055">
            <a:extLst>
              <a:ext uri="{FF2B5EF4-FFF2-40B4-BE49-F238E27FC236}">
                <a16:creationId xmlns:a16="http://schemas.microsoft.com/office/drawing/2014/main" id="{FBAC1254-B477-4807-A089-10936B7C0367}"/>
              </a:ext>
            </a:extLst>
          </p:cNvPr>
          <p:cNvSpPr/>
          <p:nvPr/>
        </p:nvSpPr>
        <p:spPr>
          <a:xfrm>
            <a:off x="4564507" y="2032324"/>
            <a:ext cx="212096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twice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0A0C65C-DBD5-E7DF-A172-4DB6681392C7}"/>
              </a:ext>
            </a:extLst>
          </p:cNvPr>
          <p:cNvSpPr txBox="1">
            <a:spLocks/>
          </p:cNvSpPr>
          <p:nvPr/>
        </p:nvSpPr>
        <p:spPr>
          <a:xfrm>
            <a:off x="381000" y="687779"/>
            <a:ext cx="114300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句型转换。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film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hours.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film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hours.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legs.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giraffe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longest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neck.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longest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neck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19052">
            <a:extLst>
              <a:ext uri="{FF2B5EF4-FFF2-40B4-BE49-F238E27FC236}">
                <a16:creationId xmlns:a16="http://schemas.microsoft.com/office/drawing/2014/main" id="{6369D2DC-BB3D-4470-91DB-9FBFA1BBCBB1}"/>
              </a:ext>
            </a:extLst>
          </p:cNvPr>
          <p:cNvSpPr/>
          <p:nvPr/>
        </p:nvSpPr>
        <p:spPr>
          <a:xfrm>
            <a:off x="370840" y="4588203"/>
            <a:ext cx="5753164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Which/What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5ae02">
            <a:extLst>
              <a:ext uri="{FF2B5EF4-FFF2-40B4-BE49-F238E27FC236}">
                <a16:creationId xmlns:a16="http://schemas.microsoft.com/office/drawing/2014/main" id="{47FF0939-62F4-4D15-986C-B7EA90684D3E}"/>
              </a:ext>
            </a:extLst>
          </p:cNvPr>
          <p:cNvSpPr/>
          <p:nvPr/>
        </p:nvSpPr>
        <p:spPr>
          <a:xfrm>
            <a:off x="370840" y="3320235"/>
            <a:ext cx="56706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legs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4aef5">
            <a:extLst>
              <a:ext uri="{FF2B5EF4-FFF2-40B4-BE49-F238E27FC236}">
                <a16:creationId xmlns:a16="http://schemas.microsoft.com/office/drawing/2014/main" id="{736D11D7-CCD1-454E-AC03-536793B6DD14}"/>
              </a:ext>
            </a:extLst>
          </p:cNvPr>
          <p:cNvSpPr/>
          <p:nvPr/>
        </p:nvSpPr>
        <p:spPr>
          <a:xfrm>
            <a:off x="4008374" y="2052267"/>
            <a:ext cx="400907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737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05E6B92-5E8B-DD0A-4C19-270C8EC9603F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《山海经》帮助我们了解中国文化，教导我们尊重探索和想象的精神。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  __________ _______ 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   ______  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helps us understand our culture and teaches us to respect the spirit of exploration and imagination.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picture.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picture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99b7f">
            <a:extLst>
              <a:ext uri="{FF2B5EF4-FFF2-40B4-BE49-F238E27FC236}">
                <a16:creationId xmlns:a16="http://schemas.microsoft.com/office/drawing/2014/main" id="{242C2407-2F4F-4C62-904C-E49E27BECE47}"/>
              </a:ext>
            </a:extLst>
          </p:cNvPr>
          <p:cNvSpPr/>
          <p:nvPr/>
        </p:nvSpPr>
        <p:spPr>
          <a:xfrm>
            <a:off x="370840" y="4433824"/>
            <a:ext cx="390372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241fb">
            <a:extLst>
              <a:ext uri="{FF2B5EF4-FFF2-40B4-BE49-F238E27FC236}">
                <a16:creationId xmlns:a16="http://schemas.microsoft.com/office/drawing/2014/main" id="{29B30F7F-00EE-4128-B91D-D05089766315}"/>
              </a:ext>
            </a:extLst>
          </p:cNvPr>
          <p:cNvSpPr/>
          <p:nvPr/>
        </p:nvSpPr>
        <p:spPr>
          <a:xfrm>
            <a:off x="370840" y="1897888"/>
            <a:ext cx="1097762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i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i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Classic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i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i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Mountains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i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i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293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C582968-A6AD-A334-1A62-A3A1CB88125E}"/>
              </a:ext>
            </a:extLst>
          </p:cNvPr>
          <p:cNvSpPr txBox="1">
            <a:spLocks/>
          </p:cNvSpPr>
          <p:nvPr/>
        </p:nvSpPr>
        <p:spPr>
          <a:xfrm>
            <a:off x="381000" y="1259683"/>
            <a:ext cx="6851073" cy="52717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Ⅲ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Hello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Hu Nianzu. Can I ask you some questions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let the bird out of the window. And it could fly.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swift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雨燕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birds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wings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legs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ground.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high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b8a6b">
            <a:extLst>
              <a:ext uri="{FF2B5EF4-FFF2-40B4-BE49-F238E27FC236}">
                <a16:creationId xmlns:a16="http://schemas.microsoft.com/office/drawing/2014/main" id="{C12DCC19-B151-4A48-A08C-65043BA153C1}"/>
              </a:ext>
            </a:extLst>
          </p:cNvPr>
          <p:cNvSpPr/>
          <p:nvPr/>
        </p:nvSpPr>
        <p:spPr>
          <a:xfrm>
            <a:off x="2416556" y="3703163"/>
            <a:ext cx="1994027" cy="3895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3" name="A_65d50">
            <a:extLst>
              <a:ext uri="{FF2B5EF4-FFF2-40B4-BE49-F238E27FC236}">
                <a16:creationId xmlns:a16="http://schemas.microsoft.com/office/drawing/2014/main" id="{98553C77-3B0B-4FAF-BAFB-13218C3B56DE}"/>
              </a:ext>
            </a:extLst>
          </p:cNvPr>
          <p:cNvSpPr/>
          <p:nvPr/>
        </p:nvSpPr>
        <p:spPr>
          <a:xfrm>
            <a:off x="1320165" y="2764379"/>
            <a:ext cx="2033715" cy="3895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E90CA70-B98B-7D31-F252-887BBAA6567A}"/>
              </a:ext>
            </a:extLst>
          </p:cNvPr>
          <p:cNvSpPr txBox="1">
            <a:spLocks/>
          </p:cNvSpPr>
          <p:nvPr/>
        </p:nvSpPr>
        <p:spPr>
          <a:xfrm>
            <a:off x="7335941" y="721523"/>
            <a:ext cx="4578927" cy="58098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Thanks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coming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interview.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pleasure.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swifts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tried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hobby.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couldn’t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fly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bird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watching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G.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Yes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of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course.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19AE1BF-456C-7F1C-32FF-B3463F59289C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8005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birds.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watching.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forest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summer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holiday.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birds.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birds.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Aha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swifts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nature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club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week. </a:t>
            </a:r>
            <a:endParaRPr lang="zh-CN" altLang="en-US" sz="3200" dirty="0"/>
          </a:p>
        </p:txBody>
      </p:sp>
      <p:sp>
        <p:nvSpPr>
          <p:cNvPr id="5" name="A_8ee65">
            <a:extLst>
              <a:ext uri="{FF2B5EF4-FFF2-40B4-BE49-F238E27FC236}">
                <a16:creationId xmlns:a16="http://schemas.microsoft.com/office/drawing/2014/main" id="{E977740F-B4B9-4DA2-8734-6F90B82A86C4}"/>
              </a:ext>
            </a:extLst>
          </p:cNvPr>
          <p:cNvSpPr/>
          <p:nvPr/>
        </p:nvSpPr>
        <p:spPr>
          <a:xfrm>
            <a:off x="1478915" y="4433824"/>
            <a:ext cx="222897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4" name="A_47bc6">
            <a:extLst>
              <a:ext uri="{FF2B5EF4-FFF2-40B4-BE49-F238E27FC236}">
                <a16:creationId xmlns:a16="http://schemas.microsoft.com/office/drawing/2014/main" id="{2418E58D-FEA0-4F4D-9830-F3D6396E729C}"/>
              </a:ext>
            </a:extLst>
          </p:cNvPr>
          <p:cNvSpPr/>
          <p:nvPr/>
        </p:nvSpPr>
        <p:spPr>
          <a:xfrm>
            <a:off x="1478915" y="1897888"/>
            <a:ext cx="16732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0b47d">
            <a:extLst>
              <a:ext uri="{FF2B5EF4-FFF2-40B4-BE49-F238E27FC236}">
                <a16:creationId xmlns:a16="http://schemas.microsoft.com/office/drawing/2014/main" id="{68C4ADC0-BC00-4945-8929-CC04B84F7C88}"/>
              </a:ext>
            </a:extLst>
          </p:cNvPr>
          <p:cNvSpPr/>
          <p:nvPr/>
        </p:nvSpPr>
        <p:spPr>
          <a:xfrm>
            <a:off x="5180965" y="1263904"/>
            <a:ext cx="17193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071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AC93669B-3D91-44B5-9BFF-E36E0FE1023A}" vid="{7EFAD4AB-F981-4B2C-A4FD-A56D4698B36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9</TotalTime>
  <Words>617</Words>
  <Application>Microsoft Office PowerPoint</Application>
  <PresentationFormat>宽屏</PresentationFormat>
  <Paragraphs>63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等线</vt:lpstr>
      <vt:lpstr>等线 Light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Administrator</cp:lastModifiedBy>
  <cp:revision>4</cp:revision>
  <dcterms:created xsi:type="dcterms:W3CDTF">2025-09-10T01:47:37Z</dcterms:created>
  <dcterms:modified xsi:type="dcterms:W3CDTF">2025-09-10T15:08:41Z</dcterms:modified>
</cp:coreProperties>
</file>