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3" r:id="rId14"/>
    <p:sldId id="882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F17C32-CCFA-3185-FA5E-3FC81745616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20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discovering.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737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061C1B-43C6-568A-8350-297FE63BC8A4}"/>
              </a:ext>
            </a:extLst>
          </p:cNvPr>
          <p:cNvSpPr txBox="1">
            <a:spLocks/>
          </p:cNvSpPr>
          <p:nvPr/>
        </p:nvSpPr>
        <p:spPr>
          <a:xfrm>
            <a:off x="381000" y="73528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d8a0">
            <a:extLst>
              <a:ext uri="{FF2B5EF4-FFF2-40B4-BE49-F238E27FC236}">
                <a16:creationId xmlns:a16="http://schemas.microsoft.com/office/drawing/2014/main" id="{A75EC1C9-3AEB-4ED4-85C0-C1038A1CB9D7}"/>
              </a:ext>
            </a:extLst>
          </p:cNvPr>
          <p:cNvSpPr/>
          <p:nvPr/>
        </p:nvSpPr>
        <p:spPr>
          <a:xfrm>
            <a:off x="370840" y="4635705"/>
            <a:ext cx="508908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he/she does.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4" name="A_30759">
            <a:extLst>
              <a:ext uri="{FF2B5EF4-FFF2-40B4-BE49-F238E27FC236}">
                <a16:creationId xmlns:a16="http://schemas.microsoft.com/office/drawing/2014/main" id="{E355412B-7370-4111-BF16-8A9DA8C7913A}"/>
              </a:ext>
            </a:extLst>
          </p:cNvPr>
          <p:cNvSpPr/>
          <p:nvPr/>
        </p:nvSpPr>
        <p:spPr>
          <a:xfrm>
            <a:off x="370840" y="3367737"/>
            <a:ext cx="65332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d09d6">
            <a:extLst>
              <a:ext uri="{FF2B5EF4-FFF2-40B4-BE49-F238E27FC236}">
                <a16:creationId xmlns:a16="http://schemas.microsoft.com/office/drawing/2014/main" id="{869162B9-6111-4BA2-81AF-273C800288FF}"/>
              </a:ext>
            </a:extLst>
          </p:cNvPr>
          <p:cNvSpPr/>
          <p:nvPr/>
        </p:nvSpPr>
        <p:spPr>
          <a:xfrm>
            <a:off x="370840" y="2099769"/>
            <a:ext cx="1039463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lectures.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42CDC6-663D-69BB-07F6-300DF5B4073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很高兴做某事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最喜欢的地方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喜欢做某事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期待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4d9c">
            <a:extLst>
              <a:ext uri="{FF2B5EF4-FFF2-40B4-BE49-F238E27FC236}">
                <a16:creationId xmlns:a16="http://schemas.microsoft.com/office/drawing/2014/main" id="{A3D747AF-9995-4E8F-B5B7-D89B486BA53B}"/>
              </a:ext>
            </a:extLst>
          </p:cNvPr>
          <p:cNvSpPr/>
          <p:nvPr/>
        </p:nvSpPr>
        <p:spPr>
          <a:xfrm>
            <a:off x="1186815" y="4433824"/>
            <a:ext cx="464356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forward 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6" name="A_eaae8">
            <a:extLst>
              <a:ext uri="{FF2B5EF4-FFF2-40B4-BE49-F238E27FC236}">
                <a16:creationId xmlns:a16="http://schemas.microsoft.com/office/drawing/2014/main" id="{92FF4AAE-63E8-4767-AA8A-16AC04102214}"/>
              </a:ext>
            </a:extLst>
          </p:cNvPr>
          <p:cNvSpPr/>
          <p:nvPr/>
        </p:nvSpPr>
        <p:spPr>
          <a:xfrm>
            <a:off x="2410778" y="3799840"/>
            <a:ext cx="42498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doing sth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74a05">
            <a:extLst>
              <a:ext uri="{FF2B5EF4-FFF2-40B4-BE49-F238E27FC236}">
                <a16:creationId xmlns:a16="http://schemas.microsoft.com/office/drawing/2014/main" id="{DEB4C86C-5AB9-474A-8F03-FD364EFC4D18}"/>
              </a:ext>
            </a:extLst>
          </p:cNvPr>
          <p:cNvSpPr/>
          <p:nvPr/>
        </p:nvSpPr>
        <p:spPr>
          <a:xfrm>
            <a:off x="1186815" y="3165856"/>
            <a:ext cx="317989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13779">
            <a:extLst>
              <a:ext uri="{FF2B5EF4-FFF2-40B4-BE49-F238E27FC236}">
                <a16:creationId xmlns:a16="http://schemas.microsoft.com/office/drawing/2014/main" id="{58AF853B-A25C-489B-94D1-1AF5FC14CEC3}"/>
              </a:ext>
            </a:extLst>
          </p:cNvPr>
          <p:cNvSpPr/>
          <p:nvPr/>
        </p:nvSpPr>
        <p:spPr>
          <a:xfrm>
            <a:off x="2818765" y="2531872"/>
            <a:ext cx="451021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place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2" name="A_e2258">
            <a:extLst>
              <a:ext uri="{FF2B5EF4-FFF2-40B4-BE49-F238E27FC236}">
                <a16:creationId xmlns:a16="http://schemas.microsoft.com/office/drawing/2014/main" id="{2CF52ED1-CEF8-4453-8CAD-537AB06EF44C}"/>
              </a:ext>
            </a:extLst>
          </p:cNvPr>
          <p:cNvSpPr/>
          <p:nvPr/>
        </p:nvSpPr>
        <p:spPr>
          <a:xfrm>
            <a:off x="2818765" y="1897888"/>
            <a:ext cx="476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glad to do sth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62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56FE54-AD5B-F0FC-CABB-13FFBE6E3901}"/>
              </a:ext>
            </a:extLst>
          </p:cNvPr>
          <p:cNvSpPr txBox="1">
            <a:spLocks/>
          </p:cNvSpPr>
          <p:nvPr/>
        </p:nvSpPr>
        <p:spPr>
          <a:xfrm>
            <a:off x="381000" y="794657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午餐时，我们可以谈论一些有趣的事情。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我们学校有很多俱乐部和活动。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9f84">
            <a:extLst>
              <a:ext uri="{FF2B5EF4-FFF2-40B4-BE49-F238E27FC236}">
                <a16:creationId xmlns:a16="http://schemas.microsoft.com/office/drawing/2014/main" id="{EC9E310B-D61A-45BA-8DE4-C0C82A2B4550}"/>
              </a:ext>
            </a:extLst>
          </p:cNvPr>
          <p:cNvSpPr/>
          <p:nvPr/>
        </p:nvSpPr>
        <p:spPr>
          <a:xfrm>
            <a:off x="370840" y="3427113"/>
            <a:ext cx="1075239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a lot of clubs and activities in our school.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2" name="A_021c5">
            <a:extLst>
              <a:ext uri="{FF2B5EF4-FFF2-40B4-BE49-F238E27FC236}">
                <a16:creationId xmlns:a16="http://schemas.microsoft.com/office/drawing/2014/main" id="{4AF16458-A3E0-40DE-89CD-8591D97A9747}"/>
              </a:ext>
            </a:extLst>
          </p:cNvPr>
          <p:cNvSpPr/>
          <p:nvPr/>
        </p:nvSpPr>
        <p:spPr>
          <a:xfrm>
            <a:off x="370840" y="2159145"/>
            <a:ext cx="1047921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 lunch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talk about something fun.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07DD7A-4DFD-DCC2-B439-00015F55A8DB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在新学校的第一节课通常是令人印象深刻的，那是一个充满兴奋和期待的新开始。你还记得你升入初中的第一节课和授课的老师吗？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请根据下面的提示，写一篇英语短文。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第一节课是哪位老师的课？你认为他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她怎么样？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第一节课你学到了什么？有什么印象深刻的经历？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第一节课对你有什么影响？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341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CBA0BF-6F38-3FE6-1D51-CECED6D2D21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929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70~100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可适当增加细节，以使行文连贯。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0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6F5D56-F0CB-A1A6-0CEB-02B65BAB891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remember your first Chinese lesson in Grade Seven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do. Let me tell you more about it.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my first day at this new school. The first lesson is Chinese and </a:t>
            </a:r>
            <a:r>
              <a:rPr lang="en-US" altLang="zh-CN" sz="3000" b="1" u="sng" dirty="0" err="1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Zhang is my Chinese teacher. He is funny and often tells us interesting stories to make us laugh. During the first lesson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asks us to introduce our </a:t>
            </a:r>
            <a:r>
              <a:rPr lang="en-US" altLang="zh-CN" sz="3000" b="1" u="sng" dirty="0" err="1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writers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he shares some stories about the writers with us. He makes this lesson interesting and lively in his own way.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Now I still remember the first Chinese lesson. It makes me become interested in Chinese. It also encourages me to learn Chinese well.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890575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58A65FA-E440-DC31-871B-BE15F91D62E2}"/>
              </a:ext>
            </a:extLst>
          </p:cNvPr>
          <p:cNvSpPr txBox="1">
            <a:spLocks/>
          </p:cNvSpPr>
          <p:nvPr/>
        </p:nvSpPr>
        <p:spPr>
          <a:xfrm>
            <a:off x="381000" y="5008926"/>
            <a:ext cx="114300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［跨学科·历史］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emperors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AE3C11-C57B-5B7A-50AF-77593EDEDB5E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snake is climbing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each on our own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暴风雨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bring heavy rain that causes flooding.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60ab8">
            <a:extLst>
              <a:ext uri="{FF2B5EF4-FFF2-40B4-BE49-F238E27FC236}">
                <a16:creationId xmlns:a16="http://schemas.microsoft.com/office/drawing/2014/main" id="{E7DE18CA-007D-4710-A985-42CD4B38B166}"/>
              </a:ext>
            </a:extLst>
          </p:cNvPr>
          <p:cNvSpPr/>
          <p:nvPr/>
        </p:nvSpPr>
        <p:spPr>
          <a:xfrm>
            <a:off x="3470593" y="5739430"/>
            <a:ext cx="255809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c0fde">
            <a:extLst>
              <a:ext uri="{FF2B5EF4-FFF2-40B4-BE49-F238E27FC236}">
                <a16:creationId xmlns:a16="http://schemas.microsoft.com/office/drawing/2014/main" id="{10D212B5-C95E-4C19-BFAD-8AD4A5664241}"/>
              </a:ext>
            </a:extLst>
          </p:cNvPr>
          <p:cNvSpPr/>
          <p:nvPr/>
        </p:nvSpPr>
        <p:spPr>
          <a:xfrm>
            <a:off x="1691450" y="3825004"/>
            <a:ext cx="2340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18000">
            <a:extLst>
              <a:ext uri="{FF2B5EF4-FFF2-40B4-BE49-F238E27FC236}">
                <a16:creationId xmlns:a16="http://schemas.microsoft.com/office/drawing/2014/main" id="{86A05FAE-21DB-4992-AF67-CD6B43E780E9}"/>
              </a:ext>
            </a:extLst>
          </p:cNvPr>
          <p:cNvSpPr/>
          <p:nvPr/>
        </p:nvSpPr>
        <p:spPr>
          <a:xfrm>
            <a:off x="4951730" y="3191020"/>
            <a:ext cx="2678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bf9e">
            <a:extLst>
              <a:ext uri="{FF2B5EF4-FFF2-40B4-BE49-F238E27FC236}">
                <a16:creationId xmlns:a16="http://schemas.microsoft.com/office/drawing/2014/main" id="{EB33D5E3-7179-4F03-B95E-8B50EDB4A697}"/>
              </a:ext>
            </a:extLst>
          </p:cNvPr>
          <p:cNvSpPr/>
          <p:nvPr/>
        </p:nvSpPr>
        <p:spPr>
          <a:xfrm>
            <a:off x="5219637" y="2557036"/>
            <a:ext cx="2136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661df">
            <a:extLst>
              <a:ext uri="{FF2B5EF4-FFF2-40B4-BE49-F238E27FC236}">
                <a16:creationId xmlns:a16="http://schemas.microsoft.com/office/drawing/2014/main" id="{5FEC007D-AF5E-4357-82F0-6F3E2C5677BC}"/>
              </a:ext>
            </a:extLst>
          </p:cNvPr>
          <p:cNvSpPr/>
          <p:nvPr/>
        </p:nvSpPr>
        <p:spPr>
          <a:xfrm>
            <a:off x="5520309" y="1923052"/>
            <a:ext cx="2724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towards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F7F66D-5B22-780B-1327-930808226D0B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(look) after these cute 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express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(think) and feelings freely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is a great thing.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(sail) around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(visit) the Great Wall one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park has several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(pool) for children to play 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35ff">
            <a:extLst>
              <a:ext uri="{FF2B5EF4-FFF2-40B4-BE49-F238E27FC236}">
                <a16:creationId xmlns:a16="http://schemas.microsoft.com/office/drawing/2014/main" id="{D10AAF6F-F3B0-4A63-A2D6-2E1D99A7DEA1}"/>
              </a:ext>
            </a:extLst>
          </p:cNvPr>
          <p:cNvSpPr/>
          <p:nvPr/>
        </p:nvSpPr>
        <p:spPr>
          <a:xfrm>
            <a:off x="5430203" y="4752372"/>
            <a:ext cx="2227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3e2b">
            <a:extLst>
              <a:ext uri="{FF2B5EF4-FFF2-40B4-BE49-F238E27FC236}">
                <a16:creationId xmlns:a16="http://schemas.microsoft.com/office/drawing/2014/main" id="{238359CA-34F4-4720-9785-CCA3A4FB311C}"/>
              </a:ext>
            </a:extLst>
          </p:cNvPr>
          <p:cNvSpPr/>
          <p:nvPr/>
        </p:nvSpPr>
        <p:spPr>
          <a:xfrm>
            <a:off x="3705162" y="4118388"/>
            <a:ext cx="2486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visit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fe0b">
            <a:extLst>
              <a:ext uri="{FF2B5EF4-FFF2-40B4-BE49-F238E27FC236}">
                <a16:creationId xmlns:a16="http://schemas.microsoft.com/office/drawing/2014/main" id="{131F5316-C26F-4B31-AD1E-8E8868D38657}"/>
              </a:ext>
            </a:extLst>
          </p:cNvPr>
          <p:cNvSpPr/>
          <p:nvPr/>
        </p:nvSpPr>
        <p:spPr>
          <a:xfrm>
            <a:off x="2526665" y="3484404"/>
            <a:ext cx="2351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sail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a455a">
            <a:extLst>
              <a:ext uri="{FF2B5EF4-FFF2-40B4-BE49-F238E27FC236}">
                <a16:creationId xmlns:a16="http://schemas.microsoft.com/office/drawing/2014/main" id="{1934BBE9-017D-49DE-BF73-7C21D6457D0F}"/>
              </a:ext>
            </a:extLst>
          </p:cNvPr>
          <p:cNvSpPr/>
          <p:nvPr/>
        </p:nvSpPr>
        <p:spPr>
          <a:xfrm>
            <a:off x="4140518" y="2216436"/>
            <a:ext cx="2835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f4b13">
            <a:extLst>
              <a:ext uri="{FF2B5EF4-FFF2-40B4-BE49-F238E27FC236}">
                <a16:creationId xmlns:a16="http://schemas.microsoft.com/office/drawing/2014/main" id="{083B2A1D-6B3E-4493-B0ED-CF0C8B4AF094}"/>
              </a:ext>
            </a:extLst>
          </p:cNvPr>
          <p:cNvSpPr/>
          <p:nvPr/>
        </p:nvSpPr>
        <p:spPr>
          <a:xfrm>
            <a:off x="2441512" y="1582452"/>
            <a:ext cx="2508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1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13D3A5-E551-B163-4243-25DB04307D4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 sunglasses can protect you _______ getting hurt by the strong sunshine.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without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from	                  D.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sun is shining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 the window. Everything in the room looks so nice.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over	                 B. across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 	        D. past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23c4">
            <a:extLst>
              <a:ext uri="{FF2B5EF4-FFF2-40B4-BE49-F238E27FC236}">
                <a16:creationId xmlns:a16="http://schemas.microsoft.com/office/drawing/2014/main" id="{ECAD4D2E-3BC3-463A-AE96-A303E995B585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ec80a">
            <a:extLst>
              <a:ext uri="{FF2B5EF4-FFF2-40B4-BE49-F238E27FC236}">
                <a16:creationId xmlns:a16="http://schemas.microsoft.com/office/drawing/2014/main" id="{88D046DD-6FB0-4EAD-A3E8-D0776BEF1F3D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0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42409E-E17C-BC31-B3DF-152097C1A541}"/>
              </a:ext>
            </a:extLst>
          </p:cNvPr>
          <p:cNvSpPr txBox="1">
            <a:spLocks/>
          </p:cNvSpPr>
          <p:nvPr/>
        </p:nvSpPr>
        <p:spPr>
          <a:xfrm>
            <a:off x="381000" y="587773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of you has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you’re good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your friends have theirs.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agree. We should learn from each 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everything	B. nothing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something	D. anything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don’t have enough bedrooms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have to _______ one with my brother.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decide 	        B. share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show 	        D. live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9d1">
            <a:extLst>
              <a:ext uri="{FF2B5EF4-FFF2-40B4-BE49-F238E27FC236}">
                <a16:creationId xmlns:a16="http://schemas.microsoft.com/office/drawing/2014/main" id="{0C05756D-539F-4CC0-9F7F-2E7B2E0BD956}"/>
              </a:ext>
            </a:extLst>
          </p:cNvPr>
          <p:cNvSpPr/>
          <p:nvPr/>
        </p:nvSpPr>
        <p:spPr>
          <a:xfrm>
            <a:off x="505778" y="385421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ceda2">
            <a:extLst>
              <a:ext uri="{FF2B5EF4-FFF2-40B4-BE49-F238E27FC236}">
                <a16:creationId xmlns:a16="http://schemas.microsoft.com/office/drawing/2014/main" id="{73AA35D2-0579-43B0-A286-D2C92018ADF5}"/>
              </a:ext>
            </a:extLst>
          </p:cNvPr>
          <p:cNvSpPr/>
          <p:nvPr/>
        </p:nvSpPr>
        <p:spPr>
          <a:xfrm>
            <a:off x="505778" y="6842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5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99108C-97DD-1B16-3E05-C5D1DEFD1972}"/>
              </a:ext>
            </a:extLst>
          </p:cNvPr>
          <p:cNvSpPr txBox="1">
            <a:spLocks/>
          </p:cNvSpPr>
          <p:nvPr/>
        </p:nvSpPr>
        <p:spPr>
          <a:xfrm>
            <a:off x="381000" y="687779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Green. All the children are _______ now. They are out of danger.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dangerous	B. safe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weak	         D. tired </a:t>
            </a:r>
            <a:endParaRPr lang="zh-CN" altLang="en-US" sz="3200" dirty="0"/>
          </a:p>
        </p:txBody>
      </p:sp>
      <p:sp>
        <p:nvSpPr>
          <p:cNvPr id="2" name="A_74f7a">
            <a:extLst>
              <a:ext uri="{FF2B5EF4-FFF2-40B4-BE49-F238E27FC236}">
                <a16:creationId xmlns:a16="http://schemas.microsoft.com/office/drawing/2014/main" id="{2BF16B8F-1CFD-460E-9C14-3E5001A36433}"/>
              </a:ext>
            </a:extLst>
          </p:cNvPr>
          <p:cNvSpPr/>
          <p:nvPr/>
        </p:nvSpPr>
        <p:spPr>
          <a:xfrm>
            <a:off x="505778" y="78429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5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51D1A1-59ED-E2DE-5AA6-BE1D2B1DFB62}"/>
              </a:ext>
            </a:extLst>
          </p:cNvPr>
          <p:cNvSpPr txBox="1">
            <a:spLocks/>
          </p:cNvSpPr>
          <p:nvPr/>
        </p:nvSpPr>
        <p:spPr>
          <a:xfrm>
            <a:off x="381000" y="782782"/>
            <a:ext cx="11430000" cy="574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我想回去看望我的小学英语老师。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go back to visit my English teacher in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穿过森林，你能发现一座山。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forest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can find a hill.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这朵花代表着和平、勇气和友谊。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flower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peace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courage and friendship.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他会尽最大努力来帮助我学习数学。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will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help me with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谢谢你邀请我参加你的聚会。我真的玩得很开心。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inviting me to your party. I really had a good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712e">
            <a:extLst>
              <a:ext uri="{FF2B5EF4-FFF2-40B4-BE49-F238E27FC236}">
                <a16:creationId xmlns:a16="http://schemas.microsoft.com/office/drawing/2014/main" id="{79B2FA7D-C120-44B3-B5B0-BB4501115E14}"/>
              </a:ext>
            </a:extLst>
          </p:cNvPr>
          <p:cNvSpPr/>
          <p:nvPr/>
        </p:nvSpPr>
        <p:spPr>
          <a:xfrm>
            <a:off x="370840" y="5573222"/>
            <a:ext cx="491972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69de">
            <a:extLst>
              <a:ext uri="{FF2B5EF4-FFF2-40B4-BE49-F238E27FC236}">
                <a16:creationId xmlns:a16="http://schemas.microsoft.com/office/drawing/2014/main" id="{320486CB-C67A-459F-AEA7-D4AF61DF7A09}"/>
              </a:ext>
            </a:extLst>
          </p:cNvPr>
          <p:cNvSpPr/>
          <p:nvPr/>
        </p:nvSpPr>
        <p:spPr>
          <a:xfrm>
            <a:off x="1534478" y="4634438"/>
            <a:ext cx="4403788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13bd6">
            <a:extLst>
              <a:ext uri="{FF2B5EF4-FFF2-40B4-BE49-F238E27FC236}">
                <a16:creationId xmlns:a16="http://schemas.microsoft.com/office/drawing/2014/main" id="{BD4E7F15-1937-4EFA-B4A8-A87B27BDC8E4}"/>
              </a:ext>
            </a:extLst>
          </p:cNvPr>
          <p:cNvSpPr/>
          <p:nvPr/>
        </p:nvSpPr>
        <p:spPr>
          <a:xfrm>
            <a:off x="2180527" y="3695654"/>
            <a:ext cx="353066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d35f">
            <a:extLst>
              <a:ext uri="{FF2B5EF4-FFF2-40B4-BE49-F238E27FC236}">
                <a16:creationId xmlns:a16="http://schemas.microsoft.com/office/drawing/2014/main" id="{5AF45A13-3272-4D08-A2A8-275730E2D5A4}"/>
              </a:ext>
            </a:extLst>
          </p:cNvPr>
          <p:cNvSpPr/>
          <p:nvPr/>
        </p:nvSpPr>
        <p:spPr>
          <a:xfrm>
            <a:off x="370840" y="2756870"/>
            <a:ext cx="3781425" cy="38959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9387">
            <a:extLst>
              <a:ext uri="{FF2B5EF4-FFF2-40B4-BE49-F238E27FC236}">
                <a16:creationId xmlns:a16="http://schemas.microsoft.com/office/drawing/2014/main" id="{325A0028-F8C2-457B-95CD-F2D9292873D1}"/>
              </a:ext>
            </a:extLst>
          </p:cNvPr>
          <p:cNvSpPr/>
          <p:nvPr/>
        </p:nvSpPr>
        <p:spPr>
          <a:xfrm>
            <a:off x="7587552" y="1818086"/>
            <a:ext cx="422916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6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3490BA9-35B0-EC5B-EB19-1497FBA7BEB1}"/>
              </a:ext>
            </a:extLst>
          </p:cNvPr>
          <p:cNvSpPr txBox="1">
            <a:spLocks/>
          </p:cNvSpPr>
          <p:nvPr/>
        </p:nvSpPr>
        <p:spPr>
          <a:xfrm>
            <a:off x="381000" y="1618397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lectures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canteen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44</TotalTime>
  <Words>1271</Words>
  <Application>Microsoft Office PowerPoint</Application>
  <PresentationFormat>宽屏</PresentationFormat>
  <Paragraphs>117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2025-09-09T09:53:55Z</dcterms:created>
  <dcterms:modified xsi:type="dcterms:W3CDTF">2025-09-10T14:48:26Z</dcterms:modified>
</cp:coreProperties>
</file>