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6C62D88-F963-CBB4-363B-ADCF6919088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girl sat _______ the wall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looking at the sun rising in the east.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against	        B. below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	    D. across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was a football game this morning. Class 3 _______ our class.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took care of	                   B. took part in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played against	         D. came up with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take photos in the museum. It’s _______ the rules.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under	        B. by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against	       D. above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0dfc">
            <a:extLst>
              <a:ext uri="{FF2B5EF4-FFF2-40B4-BE49-F238E27FC236}">
                <a16:creationId xmlns:a16="http://schemas.microsoft.com/office/drawing/2014/main" id="{3A9E26F9-2629-4B58-97B4-DAF871E8A0DA}"/>
              </a:ext>
            </a:extLst>
          </p:cNvPr>
          <p:cNvSpPr/>
          <p:nvPr/>
        </p:nvSpPr>
        <p:spPr>
          <a:xfrm>
            <a:off x="497840" y="5384800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72a41">
            <a:extLst>
              <a:ext uri="{FF2B5EF4-FFF2-40B4-BE49-F238E27FC236}">
                <a16:creationId xmlns:a16="http://schemas.microsoft.com/office/drawing/2014/main" id="{5265B94A-E743-49B4-A2A2-22CA0DE52A32}"/>
              </a:ext>
            </a:extLst>
          </p:cNvPr>
          <p:cNvSpPr/>
          <p:nvPr/>
        </p:nvSpPr>
        <p:spPr>
          <a:xfrm>
            <a:off x="497840" y="3007360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2007c">
            <a:extLst>
              <a:ext uri="{FF2B5EF4-FFF2-40B4-BE49-F238E27FC236}">
                <a16:creationId xmlns:a16="http://schemas.microsoft.com/office/drawing/2014/main" id="{EC99E729-0B44-4E2C-B142-E740A0CDA7C1}"/>
              </a:ext>
            </a:extLst>
          </p:cNvPr>
          <p:cNvSpPr/>
          <p:nvPr/>
        </p:nvSpPr>
        <p:spPr>
          <a:xfrm>
            <a:off x="497840" y="1224280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36CE2C-7ECB-F6C7-020A-6057155ED64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want to join the Sports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to _______ the form first.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off 	B. count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fill out     	D. grow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_______ our hearts with love and we will see the world around us become more beautiful.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share      	B. feed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mix          	D. fill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acae">
            <a:extLst>
              <a:ext uri="{FF2B5EF4-FFF2-40B4-BE49-F238E27FC236}">
                <a16:creationId xmlns:a16="http://schemas.microsoft.com/office/drawing/2014/main" id="{AC1B73A3-89DA-4614-A91D-E6D07CD87A9C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d363d">
            <a:extLst>
              <a:ext uri="{FF2B5EF4-FFF2-40B4-BE49-F238E27FC236}">
                <a16:creationId xmlns:a16="http://schemas.microsoft.com/office/drawing/2014/main" id="{D7D80892-B0C9-4B12-A76A-0122EB9AA66E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7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A73BD8-7241-F2B5-28AF-149656C3A68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class is always lively and _______ of fun.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She knows how to _______ us with joy and wipe 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清除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worries.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filled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full	B. full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full	D. full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filled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5a05">
            <a:extLst>
              <a:ext uri="{FF2B5EF4-FFF2-40B4-BE49-F238E27FC236}">
                <a16:creationId xmlns:a16="http://schemas.microsoft.com/office/drawing/2014/main" id="{1CDC2C2E-3DE0-4784-8CED-5F232504E5F5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36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68D9E2-125C-FBA0-E703-0F387B0BF91C}"/>
              </a:ext>
            </a:extLst>
          </p:cNvPr>
          <p:cNvSpPr txBox="1">
            <a:spLocks/>
          </p:cNvSpPr>
          <p:nvPr/>
        </p:nvSpPr>
        <p:spPr>
          <a:xfrm>
            <a:off x="381000" y="699655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cookies in the kitchen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sweet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they ready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yet. They need to cook a little longer.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smell	B. taste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feel	D. look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keep all the windows open. The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classroom is terrible.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style	B. shape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smell	D. speed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402a">
            <a:extLst>
              <a:ext uri="{FF2B5EF4-FFF2-40B4-BE49-F238E27FC236}">
                <a16:creationId xmlns:a16="http://schemas.microsoft.com/office/drawing/2014/main" id="{11445DCC-3E33-46CD-B6E0-4EBF60CCEF1F}"/>
              </a:ext>
            </a:extLst>
          </p:cNvPr>
          <p:cNvSpPr/>
          <p:nvPr/>
        </p:nvSpPr>
        <p:spPr>
          <a:xfrm>
            <a:off x="505778" y="39660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c9043">
            <a:extLst>
              <a:ext uri="{FF2B5EF4-FFF2-40B4-BE49-F238E27FC236}">
                <a16:creationId xmlns:a16="http://schemas.microsoft.com/office/drawing/2014/main" id="{43348485-9523-408A-A42A-8111B13C9EC5}"/>
              </a:ext>
            </a:extLst>
          </p:cNvPr>
          <p:cNvSpPr/>
          <p:nvPr/>
        </p:nvSpPr>
        <p:spPr>
          <a:xfrm>
            <a:off x="505778" y="143015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2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33DA5F-C250-6D95-94E6-79A6EAB2B2D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prefer _______ a new computer to _______ the old 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repair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repairing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buying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repair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repairing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would you like to do to relax yourself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prefer to play basketball rather than _______ computer games.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playing	        B. to play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play	D. to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8234">
            <a:extLst>
              <a:ext uri="{FF2B5EF4-FFF2-40B4-BE49-F238E27FC236}">
                <a16:creationId xmlns:a16="http://schemas.microsoft.com/office/drawing/2014/main" id="{177640A3-CF66-42AD-8F8C-F5E1855CF136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c35f7">
            <a:extLst>
              <a:ext uri="{FF2B5EF4-FFF2-40B4-BE49-F238E27FC236}">
                <a16:creationId xmlns:a16="http://schemas.microsoft.com/office/drawing/2014/main" id="{BEB1085C-7955-46AB-8FD5-D6442BA60D21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61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54F0BB-90FB-585C-CB59-76A13D3C3EE6}"/>
              </a:ext>
            </a:extLst>
          </p:cNvPr>
          <p:cNvSpPr txBox="1">
            <a:spLocks/>
          </p:cNvSpPr>
          <p:nvPr/>
        </p:nvSpPr>
        <p:spPr>
          <a:xfrm>
            <a:off x="381000" y="1020288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many people prefer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holiday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spending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travel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spend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travelling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spend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travelling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spend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travelling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bdf">
            <a:extLst>
              <a:ext uri="{FF2B5EF4-FFF2-40B4-BE49-F238E27FC236}">
                <a16:creationId xmlns:a16="http://schemas.microsoft.com/office/drawing/2014/main" id="{1ABDCB5E-61CC-432E-8769-0D8BF0915800}"/>
              </a:ext>
            </a:extLst>
          </p:cNvPr>
          <p:cNvSpPr/>
          <p:nvPr/>
        </p:nvSpPr>
        <p:spPr>
          <a:xfrm>
            <a:off x="505778" y="11168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6703BB-B3CF-69D8-26D1-C231BC9B6EB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regret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regret not _______ the job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I think I made a right choice.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taking     	B.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taken         	D. to taking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the film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Rangers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so exciting that I don’t regret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          	B. seen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seeing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D. to see </a:t>
            </a:r>
            <a:endParaRPr lang="zh-CN" altLang="en-US" sz="3200" dirty="0"/>
          </a:p>
        </p:txBody>
      </p:sp>
      <p:sp>
        <p:nvSpPr>
          <p:cNvPr id="4" name="A_04ddc">
            <a:extLst>
              <a:ext uri="{FF2B5EF4-FFF2-40B4-BE49-F238E27FC236}">
                <a16:creationId xmlns:a16="http://schemas.microsoft.com/office/drawing/2014/main" id="{41B48EAC-A347-4F43-9F64-309383E27522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9b950">
            <a:extLst>
              <a:ext uri="{FF2B5EF4-FFF2-40B4-BE49-F238E27FC236}">
                <a16:creationId xmlns:a16="http://schemas.microsoft.com/office/drawing/2014/main" id="{919118BF-E98B-48EC-9907-FCF8E560C27A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11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</TotalTime>
  <Words>572</Words>
  <Application>Microsoft Office PowerPoint</Application>
  <PresentationFormat>宽屏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2025-09-10T00:37:28Z</dcterms:created>
  <dcterms:modified xsi:type="dcterms:W3CDTF">2025-09-11T05:32:37Z</dcterms:modified>
</cp:coreProperties>
</file>