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10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D060C0E-8F34-F267-0F0C-89FB41A4C9C9}"/>
              </a:ext>
            </a:extLst>
          </p:cNvPr>
          <p:cNvSpPr txBox="1">
            <a:spLocks/>
          </p:cNvSpPr>
          <p:nvPr/>
        </p:nvSpPr>
        <p:spPr>
          <a:xfrm>
            <a:off x="381000" y="1317172"/>
            <a:ext cx="114300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Beethoven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df5e">
            <a:extLst>
              <a:ext uri="{FF2B5EF4-FFF2-40B4-BE49-F238E27FC236}">
                <a16:creationId xmlns:a16="http://schemas.microsoft.com/office/drawing/2014/main" id="{13EA0508-EB7F-4CD1-901D-62A4880060F5}"/>
              </a:ext>
            </a:extLst>
          </p:cNvPr>
          <p:cNvSpPr/>
          <p:nvPr/>
        </p:nvSpPr>
        <p:spPr>
          <a:xfrm>
            <a:off x="4830128" y="4583612"/>
            <a:ext cx="34091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Beethoven’s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3bee">
            <a:extLst>
              <a:ext uri="{FF2B5EF4-FFF2-40B4-BE49-F238E27FC236}">
                <a16:creationId xmlns:a16="http://schemas.microsoft.com/office/drawing/2014/main" id="{21E88EDF-A16C-45E6-8E80-817C8C40D68F}"/>
              </a:ext>
            </a:extLst>
          </p:cNvPr>
          <p:cNvSpPr/>
          <p:nvPr/>
        </p:nvSpPr>
        <p:spPr>
          <a:xfrm>
            <a:off x="3432112" y="3315644"/>
            <a:ext cx="2386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years’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e553">
            <a:extLst>
              <a:ext uri="{FF2B5EF4-FFF2-40B4-BE49-F238E27FC236}">
                <a16:creationId xmlns:a16="http://schemas.microsoft.com/office/drawing/2014/main" id="{692DC28F-9DCF-4EBB-8EAB-F45C4893DE71}"/>
              </a:ext>
            </a:extLst>
          </p:cNvPr>
          <p:cNvSpPr/>
          <p:nvPr/>
        </p:nvSpPr>
        <p:spPr>
          <a:xfrm>
            <a:off x="5480558" y="2681660"/>
            <a:ext cx="22566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e0b82">
            <a:extLst>
              <a:ext uri="{FF2B5EF4-FFF2-40B4-BE49-F238E27FC236}">
                <a16:creationId xmlns:a16="http://schemas.microsoft.com/office/drawing/2014/main" id="{15EC2A10-581E-4B25-B8E5-5FADE5BDC01E}"/>
              </a:ext>
            </a:extLst>
          </p:cNvPr>
          <p:cNvSpPr/>
          <p:nvPr/>
        </p:nvSpPr>
        <p:spPr>
          <a:xfrm>
            <a:off x="1918653" y="2047676"/>
            <a:ext cx="2618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D95256-BBB8-9B93-4E9C-3619BF082DDC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knock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b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postman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兰州中考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is my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(brother)birthday. I want to make a bowl of long noodles for him.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less than three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(hour) flight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航班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Xi’an to Lhasa.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cac3">
            <a:extLst>
              <a:ext uri="{FF2B5EF4-FFF2-40B4-BE49-F238E27FC236}">
                <a16:creationId xmlns:a16="http://schemas.microsoft.com/office/drawing/2014/main" id="{F60BF0AA-A4EF-425C-95AF-85BE096AFDB6}"/>
              </a:ext>
            </a:extLst>
          </p:cNvPr>
          <p:cNvSpPr/>
          <p:nvPr/>
        </p:nvSpPr>
        <p:spPr>
          <a:xfrm>
            <a:off x="3915347" y="5384800"/>
            <a:ext cx="23305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hours’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ce06">
            <a:extLst>
              <a:ext uri="{FF2B5EF4-FFF2-40B4-BE49-F238E27FC236}">
                <a16:creationId xmlns:a16="http://schemas.microsoft.com/office/drawing/2014/main" id="{AC44E146-A91D-40F9-90C2-BE3B3857DDFF}"/>
              </a:ext>
            </a:extLst>
          </p:cNvPr>
          <p:cNvSpPr/>
          <p:nvPr/>
        </p:nvSpPr>
        <p:spPr>
          <a:xfrm>
            <a:off x="4490339" y="4196080"/>
            <a:ext cx="278307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brother’s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0334">
            <a:extLst>
              <a:ext uri="{FF2B5EF4-FFF2-40B4-BE49-F238E27FC236}">
                <a16:creationId xmlns:a16="http://schemas.microsoft.com/office/drawing/2014/main" id="{2A3B55CC-11C8-45CC-A9EC-63067B626955}"/>
              </a:ext>
            </a:extLst>
          </p:cNvPr>
          <p:cNvSpPr/>
          <p:nvPr/>
        </p:nvSpPr>
        <p:spPr>
          <a:xfrm>
            <a:off x="5230178" y="3601720"/>
            <a:ext cx="2882582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2d0f">
            <a:extLst>
              <a:ext uri="{FF2B5EF4-FFF2-40B4-BE49-F238E27FC236}">
                <a16:creationId xmlns:a16="http://schemas.microsoft.com/office/drawing/2014/main" id="{02646700-1279-4DEF-9683-C156DC501058}"/>
              </a:ext>
            </a:extLst>
          </p:cNvPr>
          <p:cNvSpPr/>
          <p:nvPr/>
        </p:nvSpPr>
        <p:spPr>
          <a:xfrm>
            <a:off x="370840" y="3007360"/>
            <a:ext cx="223793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parents’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a344d">
            <a:extLst>
              <a:ext uri="{FF2B5EF4-FFF2-40B4-BE49-F238E27FC236}">
                <a16:creationId xmlns:a16="http://schemas.microsoft.com/office/drawing/2014/main" id="{98CBBEAE-0947-4291-9EB6-522435C20B9B}"/>
              </a:ext>
            </a:extLst>
          </p:cNvPr>
          <p:cNvSpPr/>
          <p:nvPr/>
        </p:nvSpPr>
        <p:spPr>
          <a:xfrm>
            <a:off x="5544122" y="1818640"/>
            <a:ext cx="290849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postmen’s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535f">
            <a:extLst>
              <a:ext uri="{FF2B5EF4-FFF2-40B4-BE49-F238E27FC236}">
                <a16:creationId xmlns:a16="http://schemas.microsoft.com/office/drawing/2014/main" id="{397C883D-27DB-4F86-B4DD-D7F2B69011EF}"/>
              </a:ext>
            </a:extLst>
          </p:cNvPr>
          <p:cNvSpPr/>
          <p:nvPr/>
        </p:nvSpPr>
        <p:spPr>
          <a:xfrm>
            <a:off x="370840" y="1224280"/>
            <a:ext cx="263385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person’s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30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696AC8-FC02-B816-7545-FE7F1E5F356D}"/>
              </a:ext>
            </a:extLst>
          </p:cNvPr>
          <p:cNvSpPr txBox="1">
            <a:spLocks/>
          </p:cNvSpPr>
          <p:nvPr/>
        </p:nvSpPr>
        <p:spPr>
          <a:xfrm>
            <a:off x="381000" y="675903"/>
            <a:ext cx="114300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girl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last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married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 married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married to	               D. married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社会·传统节日］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975">
            <a:extLst>
              <a:ext uri="{FF2B5EF4-FFF2-40B4-BE49-F238E27FC236}">
                <a16:creationId xmlns:a16="http://schemas.microsoft.com/office/drawing/2014/main" id="{40FB6C0B-1FB5-43DA-A90A-A1AD6BABF6C4}"/>
              </a:ext>
            </a:extLst>
          </p:cNvPr>
          <p:cNvSpPr/>
          <p:nvPr/>
        </p:nvSpPr>
        <p:spPr>
          <a:xfrm>
            <a:off x="505778" y="330835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c7a7f">
            <a:extLst>
              <a:ext uri="{FF2B5EF4-FFF2-40B4-BE49-F238E27FC236}">
                <a16:creationId xmlns:a16="http://schemas.microsoft.com/office/drawing/2014/main" id="{240F8934-34BE-4582-AD1A-688577922BD1}"/>
              </a:ext>
            </a:extLst>
          </p:cNvPr>
          <p:cNvSpPr/>
          <p:nvPr/>
        </p:nvSpPr>
        <p:spPr>
          <a:xfrm>
            <a:off x="505778" y="14064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0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BDD370-8960-1DAB-8F08-7BAD550E2C87}"/>
              </a:ext>
            </a:extLst>
          </p:cNvPr>
          <p:cNvSpPr txBox="1">
            <a:spLocks/>
          </p:cNvSpPr>
          <p:nvPr/>
        </p:nvSpPr>
        <p:spPr>
          <a:xfrm>
            <a:off x="381000" y="699655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2064">
            <a:extLst>
              <a:ext uri="{FF2B5EF4-FFF2-40B4-BE49-F238E27FC236}">
                <a16:creationId xmlns:a16="http://schemas.microsoft.com/office/drawing/2014/main" id="{1D1BDCB3-32E4-4908-ACF1-060B0D5E8715}"/>
              </a:ext>
            </a:extLst>
          </p:cNvPr>
          <p:cNvSpPr/>
          <p:nvPr/>
        </p:nvSpPr>
        <p:spPr>
          <a:xfrm>
            <a:off x="505778" y="79617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3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AB7872-BFEF-5077-8AA6-4159516D99B8}"/>
              </a:ext>
            </a:extLst>
          </p:cNvPr>
          <p:cNvSpPr txBox="1">
            <a:spLocks/>
          </p:cNvSpPr>
          <p:nvPr/>
        </p:nvSpPr>
        <p:spPr>
          <a:xfrm>
            <a:off x="381000" y="565232"/>
            <a:ext cx="11430000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Child’s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Children’s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pilot.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Peter’s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Peter’s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 </a:t>
            </a:r>
            <a:endParaRPr lang="zh-CN" altLang="en-US" sz="3200" dirty="0"/>
          </a:p>
        </p:txBody>
      </p:sp>
      <p:sp>
        <p:nvSpPr>
          <p:cNvPr id="4" name="A_9de03">
            <a:extLst>
              <a:ext uri="{FF2B5EF4-FFF2-40B4-BE49-F238E27FC236}">
                <a16:creationId xmlns:a16="http://schemas.microsoft.com/office/drawing/2014/main" id="{206D191A-08A7-4E89-9C11-351BF38BEECC}"/>
              </a:ext>
            </a:extLst>
          </p:cNvPr>
          <p:cNvSpPr/>
          <p:nvPr/>
        </p:nvSpPr>
        <p:spPr>
          <a:xfrm>
            <a:off x="505778" y="25637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9a2bc">
            <a:extLst>
              <a:ext uri="{FF2B5EF4-FFF2-40B4-BE49-F238E27FC236}">
                <a16:creationId xmlns:a16="http://schemas.microsoft.com/office/drawing/2014/main" id="{BB5E655B-7EC3-4A21-BC44-61EA84413218}"/>
              </a:ext>
            </a:extLst>
          </p:cNvPr>
          <p:cNvSpPr/>
          <p:nvPr/>
        </p:nvSpPr>
        <p:spPr>
          <a:xfrm>
            <a:off x="505778" y="6617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7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FDC56B-0169-3AFB-DBFF-9F6F4CF23FA4}"/>
              </a:ext>
            </a:extLst>
          </p:cNvPr>
          <p:cNvSpPr txBox="1">
            <a:spLocks/>
          </p:cNvSpPr>
          <p:nvPr/>
        </p:nvSpPr>
        <p:spPr>
          <a:xfrm>
            <a:off x="241959" y="699654"/>
            <a:ext cx="11708081" cy="5276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［人与社会·社会变迁］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现在我们习惯于用手机来拍照。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we are used to using mobile phones to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爷爷在等我们打视频电话。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grandpa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to call 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一些鸟从远处朝我们缓缓飞来。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birds flew towards us slowly from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这是一张充满爱的家庭时刻的照片。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picture of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moment.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那些男人正在建造一条高速铁路。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men are building a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2800" dirty="0"/>
          </a:p>
        </p:txBody>
      </p:sp>
      <p:sp>
        <p:nvSpPr>
          <p:cNvPr id="7" name="A_910ed">
            <a:extLst>
              <a:ext uri="{FF2B5EF4-FFF2-40B4-BE49-F238E27FC236}">
                <a16:creationId xmlns:a16="http://schemas.microsoft.com/office/drawing/2014/main" id="{4B2D1129-AAE6-4228-8450-6EF1FECAF498}"/>
              </a:ext>
            </a:extLst>
          </p:cNvPr>
          <p:cNvSpPr/>
          <p:nvPr/>
        </p:nvSpPr>
        <p:spPr>
          <a:xfrm>
            <a:off x="3851236" y="5490094"/>
            <a:ext cx="4821301" cy="3650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high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speed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railway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7e685">
            <a:extLst>
              <a:ext uri="{FF2B5EF4-FFF2-40B4-BE49-F238E27FC236}">
                <a16:creationId xmlns:a16="http://schemas.microsoft.com/office/drawing/2014/main" id="{E11C005B-1E59-4CFB-B4A9-6E39768DE0AD}"/>
              </a:ext>
            </a:extLst>
          </p:cNvPr>
          <p:cNvSpPr/>
          <p:nvPr/>
        </p:nvSpPr>
        <p:spPr>
          <a:xfrm>
            <a:off x="2642640" y="4551310"/>
            <a:ext cx="497687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184d5">
            <a:extLst>
              <a:ext uri="{FF2B5EF4-FFF2-40B4-BE49-F238E27FC236}">
                <a16:creationId xmlns:a16="http://schemas.microsoft.com/office/drawing/2014/main" id="{9020E6C0-2890-4B72-8F55-CC78B315C2A8}"/>
              </a:ext>
            </a:extLst>
          </p:cNvPr>
          <p:cNvSpPr/>
          <p:nvPr/>
        </p:nvSpPr>
        <p:spPr>
          <a:xfrm>
            <a:off x="6361073" y="3612526"/>
            <a:ext cx="3262376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f07f">
            <a:extLst>
              <a:ext uri="{FF2B5EF4-FFF2-40B4-BE49-F238E27FC236}">
                <a16:creationId xmlns:a16="http://schemas.microsoft.com/office/drawing/2014/main" id="{D63F2102-D6DB-442D-A463-F8A442E2D2A1}"/>
              </a:ext>
            </a:extLst>
          </p:cNvPr>
          <p:cNvSpPr/>
          <p:nvPr/>
        </p:nvSpPr>
        <p:spPr>
          <a:xfrm>
            <a:off x="2208237" y="2673742"/>
            <a:ext cx="4719701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c07b">
            <a:extLst>
              <a:ext uri="{FF2B5EF4-FFF2-40B4-BE49-F238E27FC236}">
                <a16:creationId xmlns:a16="http://schemas.microsoft.com/office/drawing/2014/main" id="{B34429A7-82CB-4DAE-8A64-9CD587663FC8}"/>
              </a:ext>
            </a:extLst>
          </p:cNvPr>
          <p:cNvSpPr/>
          <p:nvPr/>
        </p:nvSpPr>
        <p:spPr>
          <a:xfrm>
            <a:off x="6816686" y="1734958"/>
            <a:ext cx="4995862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photos/pictures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</TotalTime>
  <Words>556</Words>
  <Application>Microsoft Office PowerPoint</Application>
  <PresentationFormat>宽屏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Administrator</cp:lastModifiedBy>
  <cp:revision>5</cp:revision>
  <dcterms:created xsi:type="dcterms:W3CDTF">2025-09-09T22:25:18Z</dcterms:created>
  <dcterms:modified xsi:type="dcterms:W3CDTF">2025-09-10T15:06:11Z</dcterms:modified>
</cp:coreProperties>
</file>