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BDDA4E-F6E8-ECCC-EF67-890BBC22DB4F}"/>
              </a:ext>
            </a:extLst>
          </p:cNvPr>
          <p:cNvSpPr txBox="1">
            <a:spLocks/>
          </p:cNvSpPr>
          <p:nvPr/>
        </p:nvSpPr>
        <p:spPr>
          <a:xfrm>
            <a:off x="381000" y="652154"/>
            <a:ext cx="114300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learn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Watching TV can help develop hobbies.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child will love his/her hobby and never give it up.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Hobbies can develop even if there is no free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If a child has a 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his/her parents may also have some kind of hobby. </a:t>
            </a:r>
            <a:endParaRPr lang="zh-CN" altLang="en-US" sz="3200" dirty="0"/>
          </a:p>
        </p:txBody>
      </p:sp>
      <p:sp>
        <p:nvSpPr>
          <p:cNvPr id="2" name="A_038e5">
            <a:extLst>
              <a:ext uri="{FF2B5EF4-FFF2-40B4-BE49-F238E27FC236}">
                <a16:creationId xmlns:a16="http://schemas.microsoft.com/office/drawing/2014/main" id="{9937EB7C-5EE3-4850-BBC3-97C3F429EB4A}"/>
              </a:ext>
            </a:extLst>
          </p:cNvPr>
          <p:cNvSpPr/>
          <p:nvPr/>
        </p:nvSpPr>
        <p:spPr>
          <a:xfrm>
            <a:off x="505778" y="74867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86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More than fun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9E80341-31DD-DD9E-F1AF-7A6CEB1FD0EC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thirty years 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almost every kid in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neighbourhood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had some kind of hobby. One of my friends was into photography(he’s now a photographer)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another was into building radios(he’s now an electrical engineer).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 are a means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手段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self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hobbies help build self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respect. Hobbies are educational tools as well. By working on hobbies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learn to set goals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make decisions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solve all sorts of problems.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DF4151-DD58-5CF5-25F2-1B607A1C5D30}"/>
              </a:ext>
            </a:extLst>
          </p:cNvPr>
          <p:cNvSpPr txBox="1">
            <a:spLocks/>
          </p:cNvSpPr>
          <p:nvPr/>
        </p:nvSpPr>
        <p:spPr>
          <a:xfrm>
            <a:off x="381000" y="1364672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all these sound good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may want to help your child develop a 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try these suggestions.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 a good example. Scott Harris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hobby shop buyer and hobby workshop leader in Gastonia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North Carolina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finds that children with hobbies usually have parents with hobbies.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32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26C946-AEAE-2DB9-BD60-88D65CFA90D3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prepared to sacrifice(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牺牲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space. Your child will need work space for his or her hobby projects. Choose a special 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corner of the basement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part of the garage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a similar area. No matter where you set up the space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child should be able to walk away from the hobby and come back to it later.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Nothing will kill a child’s love for a hobby quicker than lots of frustration(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挫折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during the learning stage. Help your child get off to a good start by showing him or her clearly how to closely follow a set of directions.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78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BC8163-A9C1-1FE9-FACE-0E4F9297153C}"/>
              </a:ext>
            </a:extLst>
          </p:cNvPr>
          <p:cNvSpPr txBox="1">
            <a:spLocks/>
          </p:cNvSpPr>
          <p:nvPr/>
        </p:nvSpPr>
        <p:spPr>
          <a:xfrm>
            <a:off x="381000" y="1004611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Limit television watching. It’s impossible to work on a hobby and watch TV(or play video games) at the same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hobby may never develop without any spare time. But find a hobby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 talent may be born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life may be enriched by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056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2F097C-E68C-CFE7-7EBE-92C5AF753D34}"/>
              </a:ext>
            </a:extLst>
          </p:cNvPr>
          <p:cNvSpPr txBox="1">
            <a:spLocks/>
          </p:cNvSpPr>
          <p:nvPr/>
        </p:nvSpPr>
        <p:spPr>
          <a:xfrm>
            <a:off x="381000" y="735280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function(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 first paragraph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prove that every kid has a hobby.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tell us about jobs of the writer’s friends.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show that hobbies may have influence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lifelong 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introduce what the writer’s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neighbourhood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like.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9734">
            <a:extLst>
              <a:ext uri="{FF2B5EF4-FFF2-40B4-BE49-F238E27FC236}">
                <a16:creationId xmlns:a16="http://schemas.microsoft.com/office/drawing/2014/main" id="{AC1E9CE1-D28D-4805-84B5-CB387933EB51}"/>
              </a:ext>
            </a:extLst>
          </p:cNvPr>
          <p:cNvSpPr/>
          <p:nvPr/>
        </p:nvSpPr>
        <p:spPr>
          <a:xfrm>
            <a:off x="505778" y="83180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21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54B7EC-DB89-6592-8636-155AE45BDB7C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main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idea of the second paragraph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Hobbies are necessary in children’s development.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Hobbies are of great help to children in many ways.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If children don’t have any hobbies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can’t be better.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Children can do everything well by working on hobbies.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1d4c">
            <a:extLst>
              <a:ext uri="{FF2B5EF4-FFF2-40B4-BE49-F238E27FC236}">
                <a16:creationId xmlns:a16="http://schemas.microsoft.com/office/drawing/2014/main" id="{6BD19331-F7FF-4289-8574-36F2106B313F}"/>
              </a:ext>
            </a:extLst>
          </p:cNvPr>
          <p:cNvSpPr/>
          <p:nvPr/>
        </p:nvSpPr>
        <p:spPr>
          <a:xfrm>
            <a:off x="505778" y="81992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13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C6A95B-021A-09AA-526B-D395E7C1BC88}"/>
              </a:ext>
            </a:extLst>
          </p:cNvPr>
          <p:cNvSpPr txBox="1">
            <a:spLocks/>
          </p:cNvSpPr>
          <p:nvPr/>
        </p:nvSpPr>
        <p:spPr>
          <a:xfrm>
            <a:off x="381000" y="723405"/>
            <a:ext cx="114300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sentence can be put in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 some guidance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Failure is the mother of success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Follow clear directions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Make a good start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0ac0">
            <a:extLst>
              <a:ext uri="{FF2B5EF4-FFF2-40B4-BE49-F238E27FC236}">
                <a16:creationId xmlns:a16="http://schemas.microsoft.com/office/drawing/2014/main" id="{E29F0ED7-5C12-414F-9531-3CBD828B44E3}"/>
              </a:ext>
            </a:extLst>
          </p:cNvPr>
          <p:cNvSpPr/>
          <p:nvPr/>
        </p:nvSpPr>
        <p:spPr>
          <a:xfrm>
            <a:off x="505778" y="81992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89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28AE7B90-B60E-46FF-820F-10F00B3AE145}" vid="{64790AE8-BED3-452B-9AAC-191AABE9C4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</TotalTime>
  <Words>589</Words>
  <Application>Microsoft Office PowerPoint</Application>
  <PresentationFormat>宽屏</PresentationFormat>
  <Paragraphs>38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2025-09-09T22:13:35Z</dcterms:created>
  <dcterms:modified xsi:type="dcterms:W3CDTF">2025-09-11T05:34:33Z</dcterms:modified>
</cp:coreProperties>
</file>