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8" r:id="rId19"/>
    <p:sldId id="889" r:id="rId20"/>
    <p:sldId id="890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162407-629C-1D22-1D12-DD05C1FED84A}"/>
              </a:ext>
            </a:extLst>
          </p:cNvPr>
          <p:cNvSpPr txBox="1">
            <a:spLocks/>
          </p:cNvSpPr>
          <p:nvPr/>
        </p:nvSpPr>
        <p:spPr>
          <a:xfrm>
            <a:off x="381000" y="1649681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calendar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84155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FEBC83-1340-3D2C-D31F-A7AE4B847019}"/>
              </a:ext>
            </a:extLst>
          </p:cNvPr>
          <p:cNvSpPr txBox="1">
            <a:spLocks/>
          </p:cNvSpPr>
          <p:nvPr/>
        </p:nvSpPr>
        <p:spPr>
          <a:xfrm>
            <a:off x="381000" y="984662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harvest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harvested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period.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relaxation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Thanksgiving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Western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620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37A800-0A36-32BD-9979-656B9C7DDDAB}"/>
              </a:ext>
            </a:extLst>
          </p:cNvPr>
          <p:cNvSpPr txBox="1">
            <a:spLocks/>
          </p:cNvSpPr>
          <p:nvPr/>
        </p:nvSpPr>
        <p:spPr>
          <a:xfrm>
            <a:off x="381000" y="73528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reunion.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express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61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9C96E0-B462-5D1C-B458-04E7464B6A0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did Su Shi write the poem to in Paragraph 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was the Mid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Festival a harvest festival in ancient 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Thanksgiving and the Mid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Festival have anything in common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3e7f">
            <a:extLst>
              <a:ext uri="{FF2B5EF4-FFF2-40B4-BE49-F238E27FC236}">
                <a16:creationId xmlns:a16="http://schemas.microsoft.com/office/drawing/2014/main" id="{2D25E65F-BB7A-4BF9-9AB7-AC575C23F70A}"/>
              </a:ext>
            </a:extLst>
          </p:cNvPr>
          <p:cNvSpPr/>
          <p:nvPr/>
        </p:nvSpPr>
        <p:spPr>
          <a:xfrm>
            <a:off x="370840" y="5701792"/>
            <a:ext cx="430803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do.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3b8c0">
            <a:extLst>
              <a:ext uri="{FF2B5EF4-FFF2-40B4-BE49-F238E27FC236}">
                <a16:creationId xmlns:a16="http://schemas.microsoft.com/office/drawing/2014/main" id="{932B13DD-7F43-4310-A0FE-3F918CC919BD}"/>
              </a:ext>
            </a:extLst>
          </p:cNvPr>
          <p:cNvSpPr/>
          <p:nvPr/>
        </p:nvSpPr>
        <p:spPr>
          <a:xfrm>
            <a:off x="370840" y="3799840"/>
            <a:ext cx="1050417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crops were harvested during that period.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9fc64">
            <a:extLst>
              <a:ext uri="{FF2B5EF4-FFF2-40B4-BE49-F238E27FC236}">
                <a16:creationId xmlns:a16="http://schemas.microsoft.com/office/drawing/2014/main" id="{488C2DC4-24EA-4116-8511-696658613369}"/>
              </a:ext>
            </a:extLst>
          </p:cNvPr>
          <p:cNvSpPr/>
          <p:nvPr/>
        </p:nvSpPr>
        <p:spPr>
          <a:xfrm>
            <a:off x="370840" y="1897888"/>
            <a:ext cx="688206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younger brother Su Zhe.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56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1C325E-D547-B145-E9D4-FD59B223CA3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other traditional Chinese festivals do you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List one of them and tell the reason.(Write 30 words or more)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2A6842D-031F-4397-9C8A-75B71D031220}"/>
              </a:ext>
            </a:extLst>
          </p:cNvPr>
          <p:cNvSpPr>
            <a:spLocks noChangeAspect="1"/>
          </p:cNvSpPr>
          <p:nvPr/>
        </p:nvSpPr>
        <p:spPr>
          <a:xfrm>
            <a:off x="569536" y="1812100"/>
            <a:ext cx="114300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also like the Chinese Spring Festival. Because the Spring Festival represents good wishes such as bidding farewell to the old and welcoming the new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luck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reunion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peace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prosperity.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3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88908C-9EAD-7FEE-7DB6-5DF7F0F64D46}"/>
              </a:ext>
            </a:extLst>
          </p:cNvPr>
          <p:cNvSpPr txBox="1">
            <a:spLocks/>
          </p:cNvSpPr>
          <p:nvPr/>
        </p:nvSpPr>
        <p:spPr>
          <a:xfrm>
            <a:off x="381000" y="794657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庆祝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团聚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e95f">
            <a:extLst>
              <a:ext uri="{FF2B5EF4-FFF2-40B4-BE49-F238E27FC236}">
                <a16:creationId xmlns:a16="http://schemas.microsoft.com/office/drawing/2014/main" id="{A5D436AF-4BBB-4D74-BA53-DED4AB26BBE6}"/>
              </a:ext>
            </a:extLst>
          </p:cNvPr>
          <p:cNvSpPr/>
          <p:nvPr/>
        </p:nvSpPr>
        <p:spPr>
          <a:xfrm>
            <a:off x="2002790" y="4061097"/>
            <a:ext cx="350374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 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5" name="A_fc6ab">
            <a:extLst>
              <a:ext uri="{FF2B5EF4-FFF2-40B4-BE49-F238E27FC236}">
                <a16:creationId xmlns:a16="http://schemas.microsoft.com/office/drawing/2014/main" id="{04BF19BE-52E7-433C-BD43-CAFF94C86AE9}"/>
              </a:ext>
            </a:extLst>
          </p:cNvPr>
          <p:cNvSpPr/>
          <p:nvPr/>
        </p:nvSpPr>
        <p:spPr>
          <a:xfrm>
            <a:off x="1186815" y="3427113"/>
            <a:ext cx="531564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over the country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775d4">
            <a:extLst>
              <a:ext uri="{FF2B5EF4-FFF2-40B4-BE49-F238E27FC236}">
                <a16:creationId xmlns:a16="http://schemas.microsoft.com/office/drawing/2014/main" id="{9F9F6BF9-5152-4739-BE11-D90470CC00F7}"/>
              </a:ext>
            </a:extLst>
          </p:cNvPr>
          <p:cNvSpPr/>
          <p:nvPr/>
        </p:nvSpPr>
        <p:spPr>
          <a:xfrm>
            <a:off x="1186815" y="2793129"/>
            <a:ext cx="327253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reunion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e8865">
            <a:extLst>
              <a:ext uri="{FF2B5EF4-FFF2-40B4-BE49-F238E27FC236}">
                <a16:creationId xmlns:a16="http://schemas.microsoft.com/office/drawing/2014/main" id="{B4767CE7-D08E-4085-808F-BB53E251A9BB}"/>
              </a:ext>
            </a:extLst>
          </p:cNvPr>
          <p:cNvSpPr/>
          <p:nvPr/>
        </p:nvSpPr>
        <p:spPr>
          <a:xfrm>
            <a:off x="1724152" y="2159145"/>
            <a:ext cx="350691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3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B1927B-B7D2-2418-D0CF-C739118C48CF}"/>
              </a:ext>
            </a:extLst>
          </p:cNvPr>
          <p:cNvSpPr txBox="1">
            <a:spLocks/>
          </p:cNvSpPr>
          <p:nvPr/>
        </p:nvSpPr>
        <p:spPr>
          <a:xfrm>
            <a:off x="380999" y="533400"/>
            <a:ext cx="12882513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在这一天，人们庆祝中秋节。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无论多远或多忙，人们都会设法回家庆祝。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</a:t>
            </a:r>
            <a:b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月饼的圆形使它看起来像满月。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BDA9E60-1BD3-4C97-8519-CEB7218FBF80}"/>
              </a:ext>
            </a:extLst>
          </p:cNvPr>
          <p:cNvSpPr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E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E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matter how far away or how busy they are</a:t>
            </a:r>
            <a:r>
              <a:rPr lang="zh-CN" altLang="zh-CN" sz="3200" b="1" dirty="0">
                <a:solidFill>
                  <a:srgbClr val="FE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E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will try to return home for the celebration.</a:t>
            </a:r>
            <a:r>
              <a:rPr lang="zh-CN" altLang="zh-CN" sz="3200" b="1" dirty="0">
                <a:solidFill>
                  <a:srgbClr val="FE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E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solidFill>
                <a:srgbClr val="FE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28aa">
            <a:extLst>
              <a:ext uri="{FF2B5EF4-FFF2-40B4-BE49-F238E27FC236}">
                <a16:creationId xmlns:a16="http://schemas.microsoft.com/office/drawing/2014/main" id="{468F19EC-BB5C-4D91-925C-638600EA1FB8}"/>
              </a:ext>
            </a:extLst>
          </p:cNvPr>
          <p:cNvSpPr/>
          <p:nvPr/>
        </p:nvSpPr>
        <p:spPr>
          <a:xfrm>
            <a:off x="370839" y="5067808"/>
            <a:ext cx="1247845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round shape of the cake makes it look like the full moon.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4" name="A_367e3">
            <a:extLst>
              <a:ext uri="{FF2B5EF4-FFF2-40B4-BE49-F238E27FC236}">
                <a16:creationId xmlns:a16="http://schemas.microsoft.com/office/drawing/2014/main" id="{1A6D48C1-8521-469A-8191-9B6266855F9E}"/>
              </a:ext>
            </a:extLst>
          </p:cNvPr>
          <p:cNvSpPr/>
          <p:nvPr/>
        </p:nvSpPr>
        <p:spPr>
          <a:xfrm>
            <a:off x="370839" y="1897888"/>
            <a:ext cx="1185716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this day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celebrate the Mid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Festival.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1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4B9212-642D-480E-E530-0775E5DF778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现如今，越来越多的外国友人对我们中国的传统文化感兴趣。假如你是李明，你的加拿大笔友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来信说想了解一下中国的传统节日，请你给他写一封回信，介绍一下你最喜欢的中国传统节日。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(1)What’s your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traditional Chinese festival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(2)What activities do you usually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(3)Why do you like it best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655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65E030-F66E-77E2-DE03-72746219DCE5}"/>
              </a:ext>
            </a:extLst>
          </p:cNvPr>
          <p:cNvSpPr txBox="1">
            <a:spLocks/>
          </p:cNvSpPr>
          <p:nvPr/>
        </p:nvSpPr>
        <p:spPr>
          <a:xfrm>
            <a:off x="381000" y="1150917"/>
            <a:ext cx="11430000" cy="3890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必须包括所提示内容，可适当发挥；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文中不得出现真实的人名、校名和地名；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开头已给出，不计入总词数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856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D339D4-8CE7-F0AA-D1EA-55558BBB7BE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Jack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your letter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 you are interested in traditional Chinese festivals. Let me tell you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festival.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323BB77-0100-41E4-A91E-5E261A4A5DE1}"/>
              </a:ext>
            </a:extLst>
          </p:cNvPr>
          <p:cNvSpPr>
            <a:spLocks noChangeAspect="1"/>
          </p:cNvSpPr>
          <p:nvPr/>
        </p:nvSpPr>
        <p:spPr>
          <a:xfrm>
            <a:off x="381000" y="2343174"/>
            <a:ext cx="11430000" cy="3874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festival is the Chinese Spring Festival. It’s a traditional festival in China. It usually comes in January or February every year. We usually clean and decorate our house carefully before it comes. I always help my mother clean the windows and wash the clothes. We put up the Spring Festival couplets on the door. On the eve of the Spring Festival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7039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9291B7-7A93-0AA5-5CB1-81AD2874CA02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eat dumplings with our families. We set off fireworks and light candles. So it’s time to get together. The people go home to get together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though they are far away from home. They have dinner together on that day. They visit their relatives and friends and say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New Year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them. They greet their grandparents and children will get lucky money.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 Ming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93574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ABF41DB-A926-B083-9A22-A465DD89BF44}"/>
              </a:ext>
            </a:extLst>
          </p:cNvPr>
          <p:cNvSpPr txBox="1">
            <a:spLocks/>
          </p:cNvSpPr>
          <p:nvPr/>
        </p:nvSpPr>
        <p:spPr>
          <a:xfrm>
            <a:off x="381000" y="1317171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nearest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紧急情况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口渴的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f846">
            <a:extLst>
              <a:ext uri="{FF2B5EF4-FFF2-40B4-BE49-F238E27FC236}">
                <a16:creationId xmlns:a16="http://schemas.microsoft.com/office/drawing/2014/main" id="{E90F8D9E-E844-4569-B567-9F7355E686D6}"/>
              </a:ext>
            </a:extLst>
          </p:cNvPr>
          <p:cNvSpPr/>
          <p:nvPr/>
        </p:nvSpPr>
        <p:spPr>
          <a:xfrm>
            <a:off x="7059105" y="4583611"/>
            <a:ext cx="2700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patients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b17c">
            <a:extLst>
              <a:ext uri="{FF2B5EF4-FFF2-40B4-BE49-F238E27FC236}">
                <a16:creationId xmlns:a16="http://schemas.microsoft.com/office/drawing/2014/main" id="{7D53AF3F-5930-4FEC-B954-6F231A5CC6BB}"/>
              </a:ext>
            </a:extLst>
          </p:cNvPr>
          <p:cNvSpPr/>
          <p:nvPr/>
        </p:nvSpPr>
        <p:spPr>
          <a:xfrm>
            <a:off x="5179505" y="3949627"/>
            <a:ext cx="2678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7a0e">
            <a:extLst>
              <a:ext uri="{FF2B5EF4-FFF2-40B4-BE49-F238E27FC236}">
                <a16:creationId xmlns:a16="http://schemas.microsoft.com/office/drawing/2014/main" id="{9E02BAED-FD1D-49DD-B57C-113159D24C89}"/>
              </a:ext>
            </a:extLst>
          </p:cNvPr>
          <p:cNvSpPr/>
          <p:nvPr/>
        </p:nvSpPr>
        <p:spPr>
          <a:xfrm>
            <a:off x="1409065" y="3315643"/>
            <a:ext cx="2474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thirsty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61895">
            <a:extLst>
              <a:ext uri="{FF2B5EF4-FFF2-40B4-BE49-F238E27FC236}">
                <a16:creationId xmlns:a16="http://schemas.microsoft.com/office/drawing/2014/main" id="{55F39C83-ADB1-4E4F-810E-2D13CE4E6699}"/>
              </a:ext>
            </a:extLst>
          </p:cNvPr>
          <p:cNvSpPr/>
          <p:nvPr/>
        </p:nvSpPr>
        <p:spPr>
          <a:xfrm>
            <a:off x="8296069" y="2011285"/>
            <a:ext cx="3198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emergency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2D3D8C-C978-E948-9A8F-502664BEDDE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(decide)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isn’t. It’s my mother’s.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give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(try). I’m sure you will succeed.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Bruce said 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regretted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(refuse) Jim’s invitation to the party and that he should go there.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Tom is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much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(busy) than usual because the final exam is coming. </a:t>
            </a:r>
            <a:endParaRPr lang="zh-CN" altLang="en-US" sz="3200" dirty="0"/>
          </a:p>
        </p:txBody>
      </p:sp>
      <p:sp>
        <p:nvSpPr>
          <p:cNvPr id="6" name="A_90a83">
            <a:extLst>
              <a:ext uri="{FF2B5EF4-FFF2-40B4-BE49-F238E27FC236}">
                <a16:creationId xmlns:a16="http://schemas.microsoft.com/office/drawing/2014/main" id="{59CECB5A-1249-43DF-8229-750784B44802}"/>
              </a:ext>
            </a:extLst>
          </p:cNvPr>
          <p:cNvSpPr/>
          <p:nvPr/>
        </p:nvSpPr>
        <p:spPr>
          <a:xfrm>
            <a:off x="2997327" y="4433824"/>
            <a:ext cx="2408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busier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dfa9">
            <a:extLst>
              <a:ext uri="{FF2B5EF4-FFF2-40B4-BE49-F238E27FC236}">
                <a16:creationId xmlns:a16="http://schemas.microsoft.com/office/drawing/2014/main" id="{89F8DBC3-7F39-4130-A377-001FE407B289}"/>
              </a:ext>
            </a:extLst>
          </p:cNvPr>
          <p:cNvSpPr/>
          <p:nvPr/>
        </p:nvSpPr>
        <p:spPr>
          <a:xfrm>
            <a:off x="4816983" y="3165856"/>
            <a:ext cx="27390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f8db">
            <a:extLst>
              <a:ext uri="{FF2B5EF4-FFF2-40B4-BE49-F238E27FC236}">
                <a16:creationId xmlns:a16="http://schemas.microsoft.com/office/drawing/2014/main" id="{668CC690-9B0C-47F4-AFA0-4717C09444FC}"/>
              </a:ext>
            </a:extLst>
          </p:cNvPr>
          <p:cNvSpPr/>
          <p:nvPr/>
        </p:nvSpPr>
        <p:spPr>
          <a:xfrm>
            <a:off x="3123565" y="2531872"/>
            <a:ext cx="23844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a168a">
            <a:extLst>
              <a:ext uri="{FF2B5EF4-FFF2-40B4-BE49-F238E27FC236}">
                <a16:creationId xmlns:a16="http://schemas.microsoft.com/office/drawing/2014/main" id="{5FD222E2-7377-4D94-986F-BACA06AEC997}"/>
              </a:ext>
            </a:extLst>
          </p:cNvPr>
          <p:cNvSpPr/>
          <p:nvPr/>
        </p:nvSpPr>
        <p:spPr>
          <a:xfrm>
            <a:off x="3141599" y="1263904"/>
            <a:ext cx="27242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decision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8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6C4129-3370-5F68-0CF9-17D60B4B0A80}"/>
              </a:ext>
            </a:extLst>
          </p:cNvPr>
          <p:cNvSpPr txBox="1">
            <a:spLocks/>
          </p:cNvSpPr>
          <p:nvPr/>
        </p:nvSpPr>
        <p:spPr>
          <a:xfrm>
            <a:off x="381000" y="565712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play computer games all the time. It’s a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your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waste	        B. plan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train	        D. 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 in yourself and your hard work will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shine	         B. point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produce	D. connect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9b50">
            <a:extLst>
              <a:ext uri="{FF2B5EF4-FFF2-40B4-BE49-F238E27FC236}">
                <a16:creationId xmlns:a16="http://schemas.microsoft.com/office/drawing/2014/main" id="{3910F31C-8236-4FCD-BBBB-8B31EBAE5EBF}"/>
              </a:ext>
            </a:extLst>
          </p:cNvPr>
          <p:cNvSpPr/>
          <p:nvPr/>
        </p:nvSpPr>
        <p:spPr>
          <a:xfrm>
            <a:off x="505778" y="383215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966cc">
            <a:extLst>
              <a:ext uri="{FF2B5EF4-FFF2-40B4-BE49-F238E27FC236}">
                <a16:creationId xmlns:a16="http://schemas.microsoft.com/office/drawing/2014/main" id="{2F8678E5-9837-4373-866A-CB2EF1CF9615}"/>
              </a:ext>
            </a:extLst>
          </p:cNvPr>
          <p:cNvSpPr/>
          <p:nvPr/>
        </p:nvSpPr>
        <p:spPr>
          <a:xfrm>
            <a:off x="505778" y="129621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20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C993AE-40F7-9B32-C888-8E7FAA0FF23A}"/>
              </a:ext>
            </a:extLst>
          </p:cNvPr>
          <p:cNvSpPr txBox="1">
            <a:spLocks/>
          </p:cNvSpPr>
          <p:nvPr/>
        </p:nvSpPr>
        <p:spPr>
          <a:xfrm>
            <a:off x="381000" y="848806"/>
            <a:ext cx="114300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to work by bike. He only takes a taxi on rainy days.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finally	         B. hardly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usually	         D. especially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we all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a real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build a road in a mountainous area.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memory	B. argument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challenge	D. waste </a:t>
            </a:r>
            <a:endParaRPr lang="zh-CN" altLang="en-US" sz="3200" dirty="0"/>
          </a:p>
        </p:txBody>
      </p:sp>
      <p:sp>
        <p:nvSpPr>
          <p:cNvPr id="4" name="A_63460">
            <a:extLst>
              <a:ext uri="{FF2B5EF4-FFF2-40B4-BE49-F238E27FC236}">
                <a16:creationId xmlns:a16="http://schemas.microsoft.com/office/drawing/2014/main" id="{66830FE0-6104-4DF2-B789-5CAA03AC7055}"/>
              </a:ext>
            </a:extLst>
          </p:cNvPr>
          <p:cNvSpPr/>
          <p:nvPr/>
        </p:nvSpPr>
        <p:spPr>
          <a:xfrm>
            <a:off x="505778" y="348126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f3abc">
            <a:extLst>
              <a:ext uri="{FF2B5EF4-FFF2-40B4-BE49-F238E27FC236}">
                <a16:creationId xmlns:a16="http://schemas.microsoft.com/office/drawing/2014/main" id="{17A9E0B5-8E44-4F12-B6F7-F3B5CC0323CE}"/>
              </a:ext>
            </a:extLst>
          </p:cNvPr>
          <p:cNvSpPr/>
          <p:nvPr/>
        </p:nvSpPr>
        <p:spPr>
          <a:xfrm>
            <a:off x="505778" y="94532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35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F4F81A-C1AC-3AD8-58FE-B3C7320D7744}"/>
              </a:ext>
            </a:extLst>
          </p:cNvPr>
          <p:cNvSpPr txBox="1">
            <a:spLocks/>
          </p:cNvSpPr>
          <p:nvPr/>
        </p:nvSpPr>
        <p:spPr>
          <a:xfrm>
            <a:off x="381000" y="759032"/>
            <a:ext cx="11430000" cy="580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我和妈妈几乎没有时间去购物。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mum and I have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go shopping.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别放弃！尽最大的努力，你一定会成功！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 your best and you’ll succeed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如果有人及时帮助了你，你应该对他心怀感激。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someone gives you a hand in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e6c8">
            <a:extLst>
              <a:ext uri="{FF2B5EF4-FFF2-40B4-BE49-F238E27FC236}">
                <a16:creationId xmlns:a16="http://schemas.microsoft.com/office/drawing/2014/main" id="{EF89B4B0-CB32-4BCD-8DC1-AE5BD22297C9}"/>
              </a:ext>
            </a:extLst>
          </p:cNvPr>
          <p:cNvSpPr/>
          <p:nvPr/>
        </p:nvSpPr>
        <p:spPr>
          <a:xfrm>
            <a:off x="370840" y="5293440"/>
            <a:ext cx="5473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9fe1">
            <a:extLst>
              <a:ext uri="{FF2B5EF4-FFF2-40B4-BE49-F238E27FC236}">
                <a16:creationId xmlns:a16="http://schemas.microsoft.com/office/drawing/2014/main" id="{8163AC79-D569-4FED-B01F-34E3A19BB9C3}"/>
              </a:ext>
            </a:extLst>
          </p:cNvPr>
          <p:cNvSpPr/>
          <p:nvPr/>
        </p:nvSpPr>
        <p:spPr>
          <a:xfrm>
            <a:off x="1464628" y="3391488"/>
            <a:ext cx="3383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627b6">
            <a:extLst>
              <a:ext uri="{FF2B5EF4-FFF2-40B4-BE49-F238E27FC236}">
                <a16:creationId xmlns:a16="http://schemas.microsoft.com/office/drawing/2014/main" id="{1BEB99B3-B794-480C-91C2-1734041AB61E}"/>
              </a:ext>
            </a:extLst>
          </p:cNvPr>
          <p:cNvSpPr/>
          <p:nvPr/>
        </p:nvSpPr>
        <p:spPr>
          <a:xfrm>
            <a:off x="3993515" y="2123520"/>
            <a:ext cx="3889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5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45273F-2C7A-673B-9B58-5D857AF8CA4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9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这辆小汽车状况很差，它需要修理了。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car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needs repairing.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大多数初中生能够充分利用自己的业余时间。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of the junior high school students can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free time.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   </a:t>
            </a:r>
            <a:endParaRPr lang="zh-CN" altLang="en-US" sz="3200" dirty="0"/>
          </a:p>
        </p:txBody>
      </p:sp>
      <p:sp>
        <p:nvSpPr>
          <p:cNvPr id="6" name="A_898ad">
            <a:extLst>
              <a:ext uri="{FF2B5EF4-FFF2-40B4-BE49-F238E27FC236}">
                <a16:creationId xmlns:a16="http://schemas.microsoft.com/office/drawing/2014/main" id="{83BD60DB-8851-42C6-B48F-72AA78747981}"/>
              </a:ext>
            </a:extLst>
          </p:cNvPr>
          <p:cNvSpPr/>
          <p:nvPr/>
        </p:nvSpPr>
        <p:spPr>
          <a:xfrm>
            <a:off x="370840" y="4433824"/>
            <a:ext cx="4802315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en-US"/>
          </a:p>
        </p:txBody>
      </p:sp>
      <p:sp>
        <p:nvSpPr>
          <p:cNvPr id="5" name="A_8bc6d">
            <a:extLst>
              <a:ext uri="{FF2B5EF4-FFF2-40B4-BE49-F238E27FC236}">
                <a16:creationId xmlns:a16="http://schemas.microsoft.com/office/drawing/2014/main" id="{4CA74902-CAB2-4D20-B471-700119BC25F7}"/>
              </a:ext>
            </a:extLst>
          </p:cNvPr>
          <p:cNvSpPr/>
          <p:nvPr/>
        </p:nvSpPr>
        <p:spPr>
          <a:xfrm>
            <a:off x="370840" y="3799840"/>
            <a:ext cx="68120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3291">
            <a:extLst>
              <a:ext uri="{FF2B5EF4-FFF2-40B4-BE49-F238E27FC236}">
                <a16:creationId xmlns:a16="http://schemas.microsoft.com/office/drawing/2014/main" id="{DA544189-ADD1-48E2-B066-0B23217DF5E2}"/>
              </a:ext>
            </a:extLst>
          </p:cNvPr>
          <p:cNvSpPr/>
          <p:nvPr/>
        </p:nvSpPr>
        <p:spPr>
          <a:xfrm>
            <a:off x="5395849" y="1263904"/>
            <a:ext cx="2936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situation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3a05">
            <a:extLst>
              <a:ext uri="{FF2B5EF4-FFF2-40B4-BE49-F238E27FC236}">
                <a16:creationId xmlns:a16="http://schemas.microsoft.com/office/drawing/2014/main" id="{4D6FC9DC-3021-43E7-9AAC-B34258FC3409}"/>
              </a:ext>
            </a:extLst>
          </p:cNvPr>
          <p:cNvSpPr/>
          <p:nvPr/>
        </p:nvSpPr>
        <p:spPr>
          <a:xfrm>
            <a:off x="2273237" y="1263904"/>
            <a:ext cx="2875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60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E841B50-FCAB-4F2B-FA70-C585C4ECDC8C}"/>
              </a:ext>
            </a:extLst>
          </p:cNvPr>
          <p:cNvSpPr txBox="1">
            <a:spLocks/>
          </p:cNvSpPr>
          <p:nvPr/>
        </p:nvSpPr>
        <p:spPr>
          <a:xfrm>
            <a:off x="381000" y="134092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blessed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longevity.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apart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但愿人长久，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千里共婵娟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Dynasty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41</TotalTime>
  <Words>1394</Words>
  <Application>Microsoft Office PowerPoint</Application>
  <PresentationFormat>宽屏</PresentationFormat>
  <Paragraphs>125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7</cp:revision>
  <dcterms:created xsi:type="dcterms:W3CDTF">2025-09-10T00:29:20Z</dcterms:created>
  <dcterms:modified xsi:type="dcterms:W3CDTF">2025-09-11T05:19:05Z</dcterms:modified>
</cp:coreProperties>
</file>