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ideas(Listening and speaking)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power of plants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3A83F3E-F0D7-A151-F9AD-55B64B7DC0B9}"/>
              </a:ext>
            </a:extLst>
          </p:cNvPr>
          <p:cNvSpPr txBox="1">
            <a:spLocks/>
          </p:cNvSpPr>
          <p:nvPr/>
        </p:nvSpPr>
        <p:spPr>
          <a:xfrm>
            <a:off x="381000" y="1353338"/>
            <a:ext cx="11430000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daughters.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o’clock.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chips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foreign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a310">
            <a:extLst>
              <a:ext uri="{FF2B5EF4-FFF2-40B4-BE49-F238E27FC236}">
                <a16:creationId xmlns:a16="http://schemas.microsoft.com/office/drawing/2014/main" id="{CFAD074C-EAC3-4D33-A4D6-DFAF07CBFB83}"/>
              </a:ext>
            </a:extLst>
          </p:cNvPr>
          <p:cNvSpPr/>
          <p:nvPr/>
        </p:nvSpPr>
        <p:spPr>
          <a:xfrm>
            <a:off x="5187188" y="5887746"/>
            <a:ext cx="2486089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db89a">
            <a:extLst>
              <a:ext uri="{FF2B5EF4-FFF2-40B4-BE49-F238E27FC236}">
                <a16:creationId xmlns:a16="http://schemas.microsoft.com/office/drawing/2014/main" id="{80A5E0D2-6EE7-447D-9BA5-E8C5A7C146F1}"/>
              </a:ext>
            </a:extLst>
          </p:cNvPr>
          <p:cNvSpPr/>
          <p:nvPr/>
        </p:nvSpPr>
        <p:spPr>
          <a:xfrm>
            <a:off x="5181981" y="5333010"/>
            <a:ext cx="2011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seeds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3e699">
            <a:extLst>
              <a:ext uri="{FF2B5EF4-FFF2-40B4-BE49-F238E27FC236}">
                <a16:creationId xmlns:a16="http://schemas.microsoft.com/office/drawing/2014/main" id="{6CFAB062-21A6-4A40-86E1-F69EA46B3438}"/>
              </a:ext>
            </a:extLst>
          </p:cNvPr>
          <p:cNvSpPr/>
          <p:nvPr/>
        </p:nvSpPr>
        <p:spPr>
          <a:xfrm>
            <a:off x="5528564" y="4223538"/>
            <a:ext cx="2960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importance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5e326">
            <a:extLst>
              <a:ext uri="{FF2B5EF4-FFF2-40B4-BE49-F238E27FC236}">
                <a16:creationId xmlns:a16="http://schemas.microsoft.com/office/drawing/2014/main" id="{BBA2709A-AC5B-4467-AE29-D0CAC5E6D65E}"/>
              </a:ext>
            </a:extLst>
          </p:cNvPr>
          <p:cNvSpPr/>
          <p:nvPr/>
        </p:nvSpPr>
        <p:spPr>
          <a:xfrm>
            <a:off x="3801428" y="3114066"/>
            <a:ext cx="2309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fa072">
            <a:extLst>
              <a:ext uri="{FF2B5EF4-FFF2-40B4-BE49-F238E27FC236}">
                <a16:creationId xmlns:a16="http://schemas.microsoft.com/office/drawing/2014/main" id="{0FA28726-1A77-4A15-9903-7731B7ACDA9D}"/>
              </a:ext>
            </a:extLst>
          </p:cNvPr>
          <p:cNvSpPr/>
          <p:nvPr/>
        </p:nvSpPr>
        <p:spPr>
          <a:xfrm>
            <a:off x="6052439" y="2004594"/>
            <a:ext cx="20336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2456ED-A780-AEDB-E737-5062A320BFC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［人与社会·和谐家庭］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Cindy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cultures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      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films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4155">
            <a:extLst>
              <a:ext uri="{FF2B5EF4-FFF2-40B4-BE49-F238E27FC236}">
                <a16:creationId xmlns:a16="http://schemas.microsoft.com/office/drawing/2014/main" id="{F1A31841-FEA0-47BF-A30D-80FB6224FD97}"/>
              </a:ext>
            </a:extLst>
          </p:cNvPr>
          <p:cNvSpPr/>
          <p:nvPr/>
        </p:nvSpPr>
        <p:spPr>
          <a:xfrm>
            <a:off x="505778" y="37998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426b3">
            <a:extLst>
              <a:ext uri="{FF2B5EF4-FFF2-40B4-BE49-F238E27FC236}">
                <a16:creationId xmlns:a16="http://schemas.microsoft.com/office/drawing/2014/main" id="{4B45F57E-07B9-46D7-8399-E94260EC203D}"/>
              </a:ext>
            </a:extLst>
          </p:cNvPr>
          <p:cNvSpPr/>
          <p:nvPr/>
        </p:nvSpPr>
        <p:spPr>
          <a:xfrm>
            <a:off x="505778" y="12639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04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046089-7144-1C8A-F2F3-88F1F154030A}"/>
              </a:ext>
            </a:extLst>
          </p:cNvPr>
          <p:cNvSpPr txBox="1">
            <a:spLocks/>
          </p:cNvSpPr>
          <p:nvPr/>
        </p:nvSpPr>
        <p:spPr>
          <a:xfrm>
            <a:off x="381000" y="683151"/>
            <a:ext cx="11430000" cy="5802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［思维品质·推断思维］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strawberries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0eb9">
            <a:extLst>
              <a:ext uri="{FF2B5EF4-FFF2-40B4-BE49-F238E27FC236}">
                <a16:creationId xmlns:a16="http://schemas.microsoft.com/office/drawing/2014/main" id="{9AE066CA-B5EA-476A-9977-26C71C81A2D7}"/>
              </a:ext>
            </a:extLst>
          </p:cNvPr>
          <p:cNvSpPr/>
          <p:nvPr/>
        </p:nvSpPr>
        <p:spPr>
          <a:xfrm>
            <a:off x="505778" y="39495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20824">
            <a:extLst>
              <a:ext uri="{FF2B5EF4-FFF2-40B4-BE49-F238E27FC236}">
                <a16:creationId xmlns:a16="http://schemas.microsoft.com/office/drawing/2014/main" id="{B2ADFFAD-1A71-4909-9423-04B5B7856954}"/>
              </a:ext>
            </a:extLst>
          </p:cNvPr>
          <p:cNvSpPr/>
          <p:nvPr/>
        </p:nvSpPr>
        <p:spPr>
          <a:xfrm>
            <a:off x="505778" y="77967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92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0851EFB-FBFB-BB40-4B59-5451E975004B}"/>
              </a:ext>
            </a:extLst>
          </p:cNvPr>
          <p:cNvSpPr txBox="1">
            <a:spLocks/>
          </p:cNvSpPr>
          <p:nvPr/>
        </p:nvSpPr>
        <p:spPr>
          <a:xfrm>
            <a:off x="381000" y="687780"/>
            <a:ext cx="114300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Kevin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depends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 </a:t>
            </a:r>
            <a:endParaRPr lang="zh-CN" altLang="en-US" sz="3200" dirty="0"/>
          </a:p>
        </p:txBody>
      </p:sp>
      <p:sp>
        <p:nvSpPr>
          <p:cNvPr id="2" name="A_6d46a">
            <a:extLst>
              <a:ext uri="{FF2B5EF4-FFF2-40B4-BE49-F238E27FC236}">
                <a16:creationId xmlns:a16="http://schemas.microsoft.com/office/drawing/2014/main" id="{5830BEF3-A0EB-4FFB-A9BA-79195A1CA98B}"/>
              </a:ext>
            </a:extLst>
          </p:cNvPr>
          <p:cNvSpPr/>
          <p:nvPr/>
        </p:nvSpPr>
        <p:spPr>
          <a:xfrm>
            <a:off x="505778" y="78430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23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A5074F4-8752-27D7-9F25-47CBDAFA0B6A}"/>
              </a:ext>
            </a:extLst>
          </p:cNvPr>
          <p:cNvSpPr txBox="1">
            <a:spLocks/>
          </p:cNvSpPr>
          <p:nvPr/>
        </p:nvSpPr>
        <p:spPr>
          <a:xfrm>
            <a:off x="381000" y="1400299"/>
            <a:ext cx="6257306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oxygen.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soil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土壤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washed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9ac5">
            <a:extLst>
              <a:ext uri="{FF2B5EF4-FFF2-40B4-BE49-F238E27FC236}">
                <a16:creationId xmlns:a16="http://schemas.microsoft.com/office/drawing/2014/main" id="{ED78B184-96D0-47F1-89A3-11D84C08492A}"/>
              </a:ext>
            </a:extLst>
          </p:cNvPr>
          <p:cNvSpPr/>
          <p:nvPr/>
        </p:nvSpPr>
        <p:spPr>
          <a:xfrm>
            <a:off x="4428935" y="4825235"/>
            <a:ext cx="15605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a83a0">
            <a:extLst>
              <a:ext uri="{FF2B5EF4-FFF2-40B4-BE49-F238E27FC236}">
                <a16:creationId xmlns:a16="http://schemas.microsoft.com/office/drawing/2014/main" id="{AD3BC81D-7D1E-4FEC-BE44-1A607C6A22C4}"/>
              </a:ext>
            </a:extLst>
          </p:cNvPr>
          <p:cNvSpPr/>
          <p:nvPr/>
        </p:nvSpPr>
        <p:spPr>
          <a:xfrm>
            <a:off x="1312228" y="3161027"/>
            <a:ext cx="15605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71EEF2-27CA-507E-F558-4127D73B487B}"/>
              </a:ext>
            </a:extLst>
          </p:cNvPr>
          <p:cNvSpPr txBox="1">
            <a:spLocks/>
          </p:cNvSpPr>
          <p:nvPr/>
        </p:nvSpPr>
        <p:spPr>
          <a:xfrm>
            <a:off x="6984216" y="949939"/>
            <a:ext cx="4602678" cy="5087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You’re great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You’re welcome.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else can plants do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do plants do that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Can plants do anything else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We should plant more trees around us. 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DD27D4-3C59-0579-FE5B-3767E26337B4}"/>
              </a:ext>
            </a:extLst>
          </p:cNvPr>
          <p:cNvSpPr txBox="1">
            <a:spLocks/>
          </p:cNvSpPr>
          <p:nvPr/>
        </p:nvSpPr>
        <p:spPr>
          <a:xfrm>
            <a:off x="381000" y="723405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soil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tightly.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9911">
            <a:extLst>
              <a:ext uri="{FF2B5EF4-FFF2-40B4-BE49-F238E27FC236}">
                <a16:creationId xmlns:a16="http://schemas.microsoft.com/office/drawing/2014/main" id="{0F3214B3-3A64-46D5-AD63-97FC7108394F}"/>
              </a:ext>
            </a:extLst>
          </p:cNvPr>
          <p:cNvSpPr/>
          <p:nvPr/>
        </p:nvSpPr>
        <p:spPr>
          <a:xfrm>
            <a:off x="1469390" y="5257813"/>
            <a:ext cx="17098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19af2">
            <a:extLst>
              <a:ext uri="{FF2B5EF4-FFF2-40B4-BE49-F238E27FC236}">
                <a16:creationId xmlns:a16="http://schemas.microsoft.com/office/drawing/2014/main" id="{2D433CCD-34C6-44A2-A890-2A0804F1DD46}"/>
              </a:ext>
            </a:extLst>
          </p:cNvPr>
          <p:cNvSpPr/>
          <p:nvPr/>
        </p:nvSpPr>
        <p:spPr>
          <a:xfrm>
            <a:off x="4709224" y="2087893"/>
            <a:ext cx="21734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6fe54">
            <a:extLst>
              <a:ext uri="{FF2B5EF4-FFF2-40B4-BE49-F238E27FC236}">
                <a16:creationId xmlns:a16="http://schemas.microsoft.com/office/drawing/2014/main" id="{43C15031-3DBB-46EE-B9DD-0900C7176BC0}"/>
              </a:ext>
            </a:extLst>
          </p:cNvPr>
          <p:cNvSpPr/>
          <p:nvPr/>
        </p:nvSpPr>
        <p:spPr>
          <a:xfrm>
            <a:off x="3472815" y="819925"/>
            <a:ext cx="1687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60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588948F7-E748-4028-A97F-43787FD39232}" vid="{18208797-8DB7-4EB2-A744-09B530AB20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25</TotalTime>
  <Words>540</Words>
  <Application>Microsoft Office PowerPoint</Application>
  <PresentationFormat>宽屏</PresentationFormat>
  <Paragraphs>70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3</cp:revision>
  <dcterms:created xsi:type="dcterms:W3CDTF">2025-09-10T01:18:37Z</dcterms:created>
  <dcterms:modified xsi:type="dcterms:W3CDTF">2025-09-11T05:19:19Z</dcterms:modified>
</cp:coreProperties>
</file>