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259" r:id="rId11"/>
    <p:sldId id="880" r:id="rId12"/>
    <p:sldId id="881" r:id="rId13"/>
    <p:sldId id="882" r:id="rId14"/>
    <p:sldId id="883" r:id="rId15"/>
    <p:sldId id="884" r:id="rId16"/>
    <p:sldId id="87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34552" autoAdjust="0"/>
    <p:restoredTop sz="86398" autoAdjust="0"/>
  </p:normalViewPr>
  <p:slideViewPr>
    <p:cSldViewPr snapToGrid="0" showGuides="1">
      <p:cViewPr varScale="1">
        <p:scale>
          <a:sx n="81" d="100"/>
          <a:sy n="81" d="100"/>
        </p:scale>
        <p:origin x="114" y="240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Know your school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DBA3DDE-4A9D-6817-14C5-C1753F28EE9A}"/>
              </a:ext>
            </a:extLst>
          </p:cNvPr>
          <p:cNvSpPr txBox="1">
            <a:spLocks/>
          </p:cNvSpPr>
          <p:nvPr/>
        </p:nvSpPr>
        <p:spPr>
          <a:xfrm>
            <a:off x="381000" y="1179525"/>
            <a:ext cx="11430000" cy="4517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Ⅵ.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Jimmy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Betty.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not very big but very nice. I like it.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Jimmy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__________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are sixteen classrooms.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Jimmy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__________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are seventeen desks and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sixteen chairs in my classroom.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55498">
            <a:extLst>
              <a:ext uri="{FF2B5EF4-FFF2-40B4-BE49-F238E27FC236}">
                <a16:creationId xmlns:a16="http://schemas.microsoft.com/office/drawing/2014/main" id="{55DE9902-AD6A-4BBB-9A9E-E7618249AC67}"/>
              </a:ext>
            </a:extLst>
          </p:cNvPr>
          <p:cNvSpPr/>
          <p:nvPr/>
        </p:nvSpPr>
        <p:spPr>
          <a:xfrm>
            <a:off x="2131378" y="4049725"/>
            <a:ext cx="197497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9" name="A_e7dc6">
            <a:extLst>
              <a:ext uri="{FF2B5EF4-FFF2-40B4-BE49-F238E27FC236}">
                <a16:creationId xmlns:a16="http://schemas.microsoft.com/office/drawing/2014/main" id="{47F5B0A1-8AE8-45F1-A1D9-A644464EFB04}"/>
              </a:ext>
            </a:extLst>
          </p:cNvPr>
          <p:cNvSpPr/>
          <p:nvPr/>
        </p:nvSpPr>
        <p:spPr>
          <a:xfrm>
            <a:off x="2131378" y="2940253"/>
            <a:ext cx="20146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8" name="A_b207e">
            <a:extLst>
              <a:ext uri="{FF2B5EF4-FFF2-40B4-BE49-F238E27FC236}">
                <a16:creationId xmlns:a16="http://schemas.microsoft.com/office/drawing/2014/main" id="{185A5822-80B0-4055-A200-5647C1DB72E2}"/>
              </a:ext>
            </a:extLst>
          </p:cNvPr>
          <p:cNvSpPr/>
          <p:nvPr/>
        </p:nvSpPr>
        <p:spPr>
          <a:xfrm>
            <a:off x="3919919" y="1830781"/>
            <a:ext cx="20146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1EB2BFD-AD86-046E-062B-478D884EBC0F}"/>
              </a:ext>
            </a:extLst>
          </p:cNvPr>
          <p:cNvSpPr txBox="1">
            <a:spLocks/>
          </p:cNvSpPr>
          <p:nvPr/>
        </p:nvSpPr>
        <p:spPr>
          <a:xfrm>
            <a:off x="7771994" y="827835"/>
            <a:ext cx="4263190" cy="52753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many classrooms are there in your school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No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aren’t.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There are a lot of books in the library.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What is your new school like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No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isn’t.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What’s in your classroom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Where’s the library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C31C85C-9E1D-62C0-8C8E-DBE9FF51CC45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8695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Jimmy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there seventeen students in your class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sixteen students in my class. One of the desks is for our teachers.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Jimmy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there a library in your school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there is one near my school. We often read books there after school. 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27f4">
            <a:extLst>
              <a:ext uri="{FF2B5EF4-FFF2-40B4-BE49-F238E27FC236}">
                <a16:creationId xmlns:a16="http://schemas.microsoft.com/office/drawing/2014/main" id="{5FABB9B5-8D43-492D-AE6B-8E90561950F6}"/>
              </a:ext>
            </a:extLst>
          </p:cNvPr>
          <p:cNvSpPr/>
          <p:nvPr/>
        </p:nvSpPr>
        <p:spPr>
          <a:xfrm>
            <a:off x="2110740" y="3165856"/>
            <a:ext cx="16971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cd209">
            <a:extLst>
              <a:ext uri="{FF2B5EF4-FFF2-40B4-BE49-F238E27FC236}">
                <a16:creationId xmlns:a16="http://schemas.microsoft.com/office/drawing/2014/main" id="{E71883EC-8356-4340-97FD-CDD096704D0B}"/>
              </a:ext>
            </a:extLst>
          </p:cNvPr>
          <p:cNvSpPr/>
          <p:nvPr/>
        </p:nvSpPr>
        <p:spPr>
          <a:xfrm>
            <a:off x="2110740" y="1263904"/>
            <a:ext cx="16897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3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9FE11EB-A846-DE82-B34B-B4C9F1651CC3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Ⅶ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Hello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Australia.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thirteen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playground.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playground.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hall.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lunch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吃午饭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classroom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building.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classrooms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six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5602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E9AF6D6-96A5-3D92-F8BC-1192A029D6CD}"/>
              </a:ext>
            </a:extLst>
          </p:cNvPr>
          <p:cNvSpPr txBox="1">
            <a:spLocks/>
          </p:cNvSpPr>
          <p:nvPr/>
        </p:nvSpPr>
        <p:spPr>
          <a:xfrm>
            <a:off x="381000" y="1447800"/>
            <a:ext cx="114300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Twenty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其余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classroom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library.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library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office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classroom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building.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much.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9760442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ED46975-E27E-BCC8-EC79-707763C71496}"/>
              </a:ext>
            </a:extLst>
          </p:cNvPr>
          <p:cNvSpPr txBox="1">
            <a:spLocks/>
          </p:cNvSpPr>
          <p:nvPr/>
        </p:nvSpPr>
        <p:spPr>
          <a:xfrm>
            <a:off x="381000" y="747155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John’s school like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Big and beautiful.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Small but beautiful.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Big and clean.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Small but clean.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 is the sports hall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front of the science labs.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Behind the dining hall.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On the right of the classroom building.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Between science labs and the dining hall.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f007">
            <a:extLst>
              <a:ext uri="{FF2B5EF4-FFF2-40B4-BE49-F238E27FC236}">
                <a16:creationId xmlns:a16="http://schemas.microsoft.com/office/drawing/2014/main" id="{561A6A0B-B027-44C0-A66A-FA99790D8450}"/>
              </a:ext>
            </a:extLst>
          </p:cNvPr>
          <p:cNvSpPr/>
          <p:nvPr/>
        </p:nvSpPr>
        <p:spPr>
          <a:xfrm>
            <a:off x="505778" y="274562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892c6">
            <a:extLst>
              <a:ext uri="{FF2B5EF4-FFF2-40B4-BE49-F238E27FC236}">
                <a16:creationId xmlns:a16="http://schemas.microsoft.com/office/drawing/2014/main" id="{7F6F471F-9092-4732-A3A6-45D887934A40}"/>
              </a:ext>
            </a:extLst>
          </p:cNvPr>
          <p:cNvSpPr/>
          <p:nvPr/>
        </p:nvSpPr>
        <p:spPr>
          <a:xfrm>
            <a:off x="505778" y="84367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91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FF851ED-9FC2-8A30-1A51-2747E378E698}"/>
              </a:ext>
            </a:extLst>
          </p:cNvPr>
          <p:cNvSpPr txBox="1">
            <a:spLocks/>
          </p:cNvSpPr>
          <p:nvPr/>
        </p:nvSpPr>
        <p:spPr>
          <a:xfrm>
            <a:off x="381000" y="782781"/>
            <a:ext cx="11430000" cy="4520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many girls are there in the class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48.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B. 46.	         C. 28.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D. 18.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of the following is TRUE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John is an English boy and he is thirteen years old.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Teachers and students often have lunch at the hotel.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There is a classroom building with 48 classrooms in the school.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The library is on the left of the classroom building. </a:t>
            </a:r>
            <a:endParaRPr lang="zh-CN" altLang="en-US" sz="3200" dirty="0"/>
          </a:p>
        </p:txBody>
      </p:sp>
      <p:sp>
        <p:nvSpPr>
          <p:cNvPr id="4" name="A_18f76">
            <a:extLst>
              <a:ext uri="{FF2B5EF4-FFF2-40B4-BE49-F238E27FC236}">
                <a16:creationId xmlns:a16="http://schemas.microsoft.com/office/drawing/2014/main" id="{7840559A-D043-4710-8512-F4BCBF2CE933}"/>
              </a:ext>
            </a:extLst>
          </p:cNvPr>
          <p:cNvSpPr/>
          <p:nvPr/>
        </p:nvSpPr>
        <p:spPr>
          <a:xfrm>
            <a:off x="505778" y="214726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786cd">
            <a:extLst>
              <a:ext uri="{FF2B5EF4-FFF2-40B4-BE49-F238E27FC236}">
                <a16:creationId xmlns:a16="http://schemas.microsoft.com/office/drawing/2014/main" id="{6E13C110-A2A8-41AA-9951-8EDE9BEA72D1}"/>
              </a:ext>
            </a:extLst>
          </p:cNvPr>
          <p:cNvSpPr/>
          <p:nvPr/>
        </p:nvSpPr>
        <p:spPr>
          <a:xfrm>
            <a:off x="505778" y="87930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31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2056573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Know your school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372405E-C3CC-2EB4-9758-005F2175FAB7}"/>
              </a:ext>
            </a:extLst>
          </p:cNvPr>
          <p:cNvSpPr txBox="1">
            <a:spLocks/>
          </p:cNvSpPr>
          <p:nvPr/>
        </p:nvSpPr>
        <p:spPr>
          <a:xfrm>
            <a:off x="381000" y="1192548"/>
            <a:ext cx="11430000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根据句意及汉语提示完成单词。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football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match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图书馆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city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science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实验室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computer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［人与自我·学校生活］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some students running in the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操场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一起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next time.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b2d48">
            <a:extLst>
              <a:ext uri="{FF2B5EF4-FFF2-40B4-BE49-F238E27FC236}">
                <a16:creationId xmlns:a16="http://schemas.microsoft.com/office/drawing/2014/main" id="{0A72143B-EDC1-4A8A-A55C-EB9301D30183}"/>
              </a:ext>
            </a:extLst>
          </p:cNvPr>
          <p:cNvSpPr/>
          <p:nvPr/>
        </p:nvSpPr>
        <p:spPr>
          <a:xfrm>
            <a:off x="3026728" y="6043948"/>
            <a:ext cx="2628963" cy="4473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together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7" name="A_58830">
            <a:extLst>
              <a:ext uri="{FF2B5EF4-FFF2-40B4-BE49-F238E27FC236}">
                <a16:creationId xmlns:a16="http://schemas.microsoft.com/office/drawing/2014/main" id="{688C90C5-4261-4C0B-AC5F-66EA7EC81412}"/>
              </a:ext>
            </a:extLst>
          </p:cNvPr>
          <p:cNvSpPr/>
          <p:nvPr/>
        </p:nvSpPr>
        <p:spPr>
          <a:xfrm>
            <a:off x="466090" y="5449588"/>
            <a:ext cx="314915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playground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13080">
            <a:extLst>
              <a:ext uri="{FF2B5EF4-FFF2-40B4-BE49-F238E27FC236}">
                <a16:creationId xmlns:a16="http://schemas.microsoft.com/office/drawing/2014/main" id="{CCB5C7D7-17E5-4448-90EA-92300D209B2A}"/>
              </a:ext>
            </a:extLst>
          </p:cNvPr>
          <p:cNvSpPr/>
          <p:nvPr/>
        </p:nvSpPr>
        <p:spPr>
          <a:xfrm>
            <a:off x="3594545" y="3666508"/>
            <a:ext cx="178123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lab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8b715">
            <a:extLst>
              <a:ext uri="{FF2B5EF4-FFF2-40B4-BE49-F238E27FC236}">
                <a16:creationId xmlns:a16="http://schemas.microsoft.com/office/drawing/2014/main" id="{E6F86BF9-5D5C-4D58-9B58-7BB108ED0929}"/>
              </a:ext>
            </a:extLst>
          </p:cNvPr>
          <p:cNvSpPr/>
          <p:nvPr/>
        </p:nvSpPr>
        <p:spPr>
          <a:xfrm>
            <a:off x="3259074" y="2477788"/>
            <a:ext cx="2651189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libraries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73e9d">
            <a:extLst>
              <a:ext uri="{FF2B5EF4-FFF2-40B4-BE49-F238E27FC236}">
                <a16:creationId xmlns:a16="http://schemas.microsoft.com/office/drawing/2014/main" id="{E8E72B13-5127-42C2-9E41-4AABFA94FF78}"/>
              </a:ext>
            </a:extLst>
          </p:cNvPr>
          <p:cNvSpPr/>
          <p:nvPr/>
        </p:nvSpPr>
        <p:spPr>
          <a:xfrm>
            <a:off x="5473065" y="1883428"/>
            <a:ext cx="2035239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start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B6B33ED-12F1-D388-307F-E7BA8B667B3D}"/>
              </a:ext>
            </a:extLst>
          </p:cNvPr>
          <p:cNvSpPr txBox="1">
            <a:spLocks/>
          </p:cNvSpPr>
          <p:nvPr/>
        </p:nvSpPr>
        <p:spPr>
          <a:xfrm>
            <a:off x="381000" y="699655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 the boy has failed twice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we’d better give him a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(three) chance to show his skills.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(be) my jacket. Yours is over there.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(have) got many books.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(student) are planting some trees and flowers on both sides of this river.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five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(floor) in the teaching building.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e1b88">
            <a:extLst>
              <a:ext uri="{FF2B5EF4-FFF2-40B4-BE49-F238E27FC236}">
                <a16:creationId xmlns:a16="http://schemas.microsoft.com/office/drawing/2014/main" id="{7F82051D-D3DB-4CAC-B7D4-4D402093A014}"/>
              </a:ext>
            </a:extLst>
          </p:cNvPr>
          <p:cNvSpPr/>
          <p:nvPr/>
        </p:nvSpPr>
        <p:spPr>
          <a:xfrm>
            <a:off x="3202496" y="5234063"/>
            <a:ext cx="2317813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floors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57210">
            <a:extLst>
              <a:ext uri="{FF2B5EF4-FFF2-40B4-BE49-F238E27FC236}">
                <a16:creationId xmlns:a16="http://schemas.microsoft.com/office/drawing/2014/main" id="{CBE67588-270F-4C93-ABF5-8FC2D5083A85}"/>
              </a:ext>
            </a:extLst>
          </p:cNvPr>
          <p:cNvSpPr/>
          <p:nvPr/>
        </p:nvSpPr>
        <p:spPr>
          <a:xfrm>
            <a:off x="1724978" y="3966095"/>
            <a:ext cx="27686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students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c47b5">
            <a:extLst>
              <a:ext uri="{FF2B5EF4-FFF2-40B4-BE49-F238E27FC236}">
                <a16:creationId xmlns:a16="http://schemas.microsoft.com/office/drawing/2014/main" id="{CE377E0F-641C-4305-9F8A-28538D056261}"/>
              </a:ext>
            </a:extLst>
          </p:cNvPr>
          <p:cNvSpPr/>
          <p:nvPr/>
        </p:nvSpPr>
        <p:spPr>
          <a:xfrm>
            <a:off x="1070928" y="3332111"/>
            <a:ext cx="19114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has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4" name="A_44704">
            <a:extLst>
              <a:ext uri="{FF2B5EF4-FFF2-40B4-BE49-F238E27FC236}">
                <a16:creationId xmlns:a16="http://schemas.microsoft.com/office/drawing/2014/main" id="{75ADAF27-0BBA-4DA1-A0C8-FCE8B677E5B0}"/>
              </a:ext>
            </a:extLst>
          </p:cNvPr>
          <p:cNvSpPr/>
          <p:nvPr/>
        </p:nvSpPr>
        <p:spPr>
          <a:xfrm>
            <a:off x="1545590" y="2698127"/>
            <a:ext cx="15955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2" name="A_ef68c">
            <a:extLst>
              <a:ext uri="{FF2B5EF4-FFF2-40B4-BE49-F238E27FC236}">
                <a16:creationId xmlns:a16="http://schemas.microsoft.com/office/drawing/2014/main" id="{D15034D2-060B-4DAA-B0F4-D0BEBD79FB03}"/>
              </a:ext>
            </a:extLst>
          </p:cNvPr>
          <p:cNvSpPr/>
          <p:nvPr/>
        </p:nvSpPr>
        <p:spPr>
          <a:xfrm>
            <a:off x="472440" y="2064143"/>
            <a:ext cx="22035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third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68725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C19CBB7-0D51-AD30-8601-FBF156DB6EFE}"/>
              </a:ext>
            </a:extLst>
          </p:cNvPr>
          <p:cNvSpPr txBox="1">
            <a:spLocks/>
          </p:cNvSpPr>
          <p:nvPr/>
        </p:nvSpPr>
        <p:spPr>
          <a:xfrm>
            <a:off x="381000" y="565712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［人与社会·体育活动］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football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afternoon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football.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flowers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desk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              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1ec0">
            <a:extLst>
              <a:ext uri="{FF2B5EF4-FFF2-40B4-BE49-F238E27FC236}">
                <a16:creationId xmlns:a16="http://schemas.microsoft.com/office/drawing/2014/main" id="{6128F485-270D-4869-BBFC-F7B4BEF8EE0B}"/>
              </a:ext>
            </a:extLst>
          </p:cNvPr>
          <p:cNvSpPr/>
          <p:nvPr/>
        </p:nvSpPr>
        <p:spPr>
          <a:xfrm>
            <a:off x="505778" y="446613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fbda7">
            <a:extLst>
              <a:ext uri="{FF2B5EF4-FFF2-40B4-BE49-F238E27FC236}">
                <a16:creationId xmlns:a16="http://schemas.microsoft.com/office/drawing/2014/main" id="{DA2665CE-92EA-4C10-8511-4B5FC0935968}"/>
              </a:ext>
            </a:extLst>
          </p:cNvPr>
          <p:cNvSpPr/>
          <p:nvPr/>
        </p:nvSpPr>
        <p:spPr>
          <a:xfrm>
            <a:off x="505778" y="129621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15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8FD4E28-7DBF-E41D-9A97-4D09C3B7322C}"/>
              </a:ext>
            </a:extLst>
          </p:cNvPr>
          <p:cNvSpPr txBox="1">
            <a:spLocks/>
          </p:cNvSpPr>
          <p:nvPr/>
        </p:nvSpPr>
        <p:spPr>
          <a:xfrm>
            <a:off x="381000" y="849287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［思维品质·推断思维］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was difficult to climb the mountain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_______ Sam got to the top at last.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or  	B. so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for	D. but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连云港中考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April 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pet owners in China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 their cats or dogs on some high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speed trains.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must	B. should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can	D. need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594d">
            <a:extLst>
              <a:ext uri="{FF2B5EF4-FFF2-40B4-BE49-F238E27FC236}">
                <a16:creationId xmlns:a16="http://schemas.microsoft.com/office/drawing/2014/main" id="{775A5B0F-6BC1-43EB-A29D-1F750B9425B3}"/>
              </a:ext>
            </a:extLst>
          </p:cNvPr>
          <p:cNvSpPr/>
          <p:nvPr/>
        </p:nvSpPr>
        <p:spPr>
          <a:xfrm>
            <a:off x="505778" y="34817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28208">
            <a:extLst>
              <a:ext uri="{FF2B5EF4-FFF2-40B4-BE49-F238E27FC236}">
                <a16:creationId xmlns:a16="http://schemas.microsoft.com/office/drawing/2014/main" id="{5E1806B2-E8FC-4045-B9EF-4ECAC4B730BA}"/>
              </a:ext>
            </a:extLst>
          </p:cNvPr>
          <p:cNvSpPr/>
          <p:nvPr/>
        </p:nvSpPr>
        <p:spPr>
          <a:xfrm>
            <a:off x="505778" y="94580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56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B84C9E2-22E4-1755-11D4-E04237EAFE54}"/>
              </a:ext>
            </a:extLst>
          </p:cNvPr>
          <p:cNvSpPr txBox="1">
            <a:spLocks/>
          </p:cNvSpPr>
          <p:nvPr/>
        </p:nvSpPr>
        <p:spPr>
          <a:xfrm>
            <a:off x="381000" y="865827"/>
            <a:ext cx="11430000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［人与自我·健康生活］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grandparents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exercise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cough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sleep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 </a:t>
            </a:r>
            <a:endParaRPr lang="zh-CN" altLang="en-US" sz="3200" dirty="0"/>
          </a:p>
        </p:txBody>
      </p:sp>
      <p:sp>
        <p:nvSpPr>
          <p:cNvPr id="2" name="A_c7235">
            <a:extLst>
              <a:ext uri="{FF2B5EF4-FFF2-40B4-BE49-F238E27FC236}">
                <a16:creationId xmlns:a16="http://schemas.microsoft.com/office/drawing/2014/main" id="{52A87B37-858D-4F3B-8351-09FA44EAD3D7}"/>
              </a:ext>
            </a:extLst>
          </p:cNvPr>
          <p:cNvSpPr/>
          <p:nvPr/>
        </p:nvSpPr>
        <p:spPr>
          <a:xfrm>
            <a:off x="505778" y="96234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296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815BC5D-224A-891C-2EB7-9F93FFC4031F}"/>
              </a:ext>
            </a:extLst>
          </p:cNvPr>
          <p:cNvSpPr txBox="1">
            <a:spLocks/>
          </p:cNvSpPr>
          <p:nvPr/>
        </p:nvSpPr>
        <p:spPr>
          <a:xfrm>
            <a:off x="381000" y="759031"/>
            <a:ext cx="11430000" cy="5749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教学楼有六层。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six floors in the teaching building.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吉姆和其他五十名学生现在正在操场上做运动。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 and fifty other students are doing sports </a:t>
            </a:r>
            <a:b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now.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我们学校有一个食堂和一个大花园。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is a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a large garden in our school.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放学后他们经常一起打篮球。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often play basketball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我最喜欢的课开始了。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starts.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A_79dbd">
            <a:extLst>
              <a:ext uri="{FF2B5EF4-FFF2-40B4-BE49-F238E27FC236}">
                <a16:creationId xmlns:a16="http://schemas.microsoft.com/office/drawing/2014/main" id="{64DDD1D4-9BD3-47B5-8D3D-FDC2765A026A}"/>
              </a:ext>
            </a:extLst>
          </p:cNvPr>
          <p:cNvSpPr/>
          <p:nvPr/>
        </p:nvSpPr>
        <p:spPr>
          <a:xfrm>
            <a:off x="972503" y="6018863"/>
            <a:ext cx="4397438" cy="36435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lesson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1" name="A_25b4a">
            <a:extLst>
              <a:ext uri="{FF2B5EF4-FFF2-40B4-BE49-F238E27FC236}">
                <a16:creationId xmlns:a16="http://schemas.microsoft.com/office/drawing/2014/main" id="{267947DB-546E-4EBC-88B8-0C41F740A8AA}"/>
              </a:ext>
            </a:extLst>
          </p:cNvPr>
          <p:cNvSpPr/>
          <p:nvPr/>
        </p:nvSpPr>
        <p:spPr>
          <a:xfrm>
            <a:off x="4482465" y="5080079"/>
            <a:ext cx="3695764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0" name="A_e3f50">
            <a:extLst>
              <a:ext uri="{FF2B5EF4-FFF2-40B4-BE49-F238E27FC236}">
                <a16:creationId xmlns:a16="http://schemas.microsoft.com/office/drawing/2014/main" id="{E4C409D8-ABCF-477E-9997-DD0AD5015792}"/>
              </a:ext>
            </a:extLst>
          </p:cNvPr>
          <p:cNvSpPr/>
          <p:nvPr/>
        </p:nvSpPr>
        <p:spPr>
          <a:xfrm>
            <a:off x="1951927" y="4141295"/>
            <a:ext cx="3649726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dining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hall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9" name="A_6bef9">
            <a:extLst>
              <a:ext uri="{FF2B5EF4-FFF2-40B4-BE49-F238E27FC236}">
                <a16:creationId xmlns:a16="http://schemas.microsoft.com/office/drawing/2014/main" id="{62FEC810-3E14-4AB7-BA1F-EE017E856D75}"/>
              </a:ext>
            </a:extLst>
          </p:cNvPr>
          <p:cNvSpPr/>
          <p:nvPr/>
        </p:nvSpPr>
        <p:spPr>
          <a:xfrm>
            <a:off x="370840" y="3202511"/>
            <a:ext cx="5427663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playground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57648">
            <a:extLst>
              <a:ext uri="{FF2B5EF4-FFF2-40B4-BE49-F238E27FC236}">
                <a16:creationId xmlns:a16="http://schemas.microsoft.com/office/drawing/2014/main" id="{EB6E1AB2-B2B8-4264-A672-2304C3B8A100}"/>
              </a:ext>
            </a:extLst>
          </p:cNvPr>
          <p:cNvSpPr/>
          <p:nvPr/>
        </p:nvSpPr>
        <p:spPr>
          <a:xfrm>
            <a:off x="370840" y="1794335"/>
            <a:ext cx="3492437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116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0" grpId="0" animBg="1"/>
      <p:bldP spid="9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EDDD2C2-4164-D47C-9119-37D8816A468E}"/>
              </a:ext>
            </a:extLst>
          </p:cNvPr>
          <p:cNvSpPr txBox="1">
            <a:spLocks/>
          </p:cNvSpPr>
          <p:nvPr/>
        </p:nvSpPr>
        <p:spPr>
          <a:xfrm>
            <a:off x="381000" y="450274"/>
            <a:ext cx="11430000" cy="620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句型转换。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desk.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改为否定句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desk.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buildings.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five buildings in our school.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Jane is from the USA. May is from the USA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合并成一句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Jane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USA.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sister’s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合并成一句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合并成一句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A_82cf3">
            <a:extLst>
              <a:ext uri="{FF2B5EF4-FFF2-40B4-BE49-F238E27FC236}">
                <a16:creationId xmlns:a16="http://schemas.microsoft.com/office/drawing/2014/main" id="{CCD66A4F-BE28-4872-A33D-3B58C3D3FD17}"/>
              </a:ext>
            </a:extLst>
          </p:cNvPr>
          <p:cNvSpPr/>
          <p:nvPr/>
        </p:nvSpPr>
        <p:spPr>
          <a:xfrm>
            <a:off x="4296918" y="6094154"/>
            <a:ext cx="1638364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3" name="A_5f593">
            <a:extLst>
              <a:ext uri="{FF2B5EF4-FFF2-40B4-BE49-F238E27FC236}">
                <a16:creationId xmlns:a16="http://schemas.microsoft.com/office/drawing/2014/main" id="{30C75909-E81E-4B1F-B0DD-83172DF02616}"/>
              </a:ext>
            </a:extLst>
          </p:cNvPr>
          <p:cNvSpPr/>
          <p:nvPr/>
        </p:nvSpPr>
        <p:spPr>
          <a:xfrm>
            <a:off x="3029903" y="4984682"/>
            <a:ext cx="494309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sister’s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2" name="A_a84c3">
            <a:extLst>
              <a:ext uri="{FF2B5EF4-FFF2-40B4-BE49-F238E27FC236}">
                <a16:creationId xmlns:a16="http://schemas.microsoft.com/office/drawing/2014/main" id="{B0BBAB8D-3F62-47E0-B771-B57DA5C5B3FF}"/>
              </a:ext>
            </a:extLst>
          </p:cNvPr>
          <p:cNvSpPr/>
          <p:nvPr/>
        </p:nvSpPr>
        <p:spPr>
          <a:xfrm>
            <a:off x="3320415" y="3875210"/>
            <a:ext cx="17891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1" name="A_a68e9">
            <a:extLst>
              <a:ext uri="{FF2B5EF4-FFF2-40B4-BE49-F238E27FC236}">
                <a16:creationId xmlns:a16="http://schemas.microsoft.com/office/drawing/2014/main" id="{79C0DB47-34DD-4EB5-9803-B2FBDCAECC1D}"/>
              </a:ext>
            </a:extLst>
          </p:cNvPr>
          <p:cNvSpPr/>
          <p:nvPr/>
        </p:nvSpPr>
        <p:spPr>
          <a:xfrm>
            <a:off x="1170940" y="3875210"/>
            <a:ext cx="18780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0" name="A_9f9af">
            <a:extLst>
              <a:ext uri="{FF2B5EF4-FFF2-40B4-BE49-F238E27FC236}">
                <a16:creationId xmlns:a16="http://schemas.microsoft.com/office/drawing/2014/main" id="{FF608C45-0464-45C9-B923-6C38EF08B17C}"/>
              </a:ext>
            </a:extLst>
          </p:cNvPr>
          <p:cNvSpPr/>
          <p:nvPr/>
        </p:nvSpPr>
        <p:spPr>
          <a:xfrm>
            <a:off x="370840" y="2765738"/>
            <a:ext cx="349243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c7706">
            <a:extLst>
              <a:ext uri="{FF2B5EF4-FFF2-40B4-BE49-F238E27FC236}">
                <a16:creationId xmlns:a16="http://schemas.microsoft.com/office/drawing/2014/main" id="{F4C9D034-476F-4438-BED8-872647C7933A}"/>
              </a:ext>
            </a:extLst>
          </p:cNvPr>
          <p:cNvSpPr/>
          <p:nvPr/>
        </p:nvSpPr>
        <p:spPr>
          <a:xfrm>
            <a:off x="1359789" y="1656266"/>
            <a:ext cx="357505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aren’t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32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2" grpId="0" animBg="1"/>
      <p:bldP spid="11" grpId="0" animBg="1"/>
      <p:bldP spid="10" grpId="0" animBg="1"/>
      <p:bldP spid="9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F358F050-B4EF-4928-BF0E-570295FD9ED3}" vid="{265C3D90-D217-4D26-85D9-2C3C32C9A65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26</TotalTime>
  <Words>1333</Words>
  <Application>Microsoft Office PowerPoint</Application>
  <PresentationFormat>宽屏</PresentationFormat>
  <Paragraphs>132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Administrator</cp:lastModifiedBy>
  <cp:revision>5</cp:revision>
  <dcterms:created xsi:type="dcterms:W3CDTF">2025-09-09T07:58:15Z</dcterms:created>
  <dcterms:modified xsi:type="dcterms:W3CDTF">2025-09-10T14:28:30Z</dcterms:modified>
</cp:coreProperties>
</file>