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单元考点突破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B3B1DA8-EAFF-E32D-BAFC-6402C482A044}"/>
              </a:ext>
            </a:extLst>
          </p:cNvPr>
          <p:cNvSpPr txBox="1">
            <a:spLocks/>
          </p:cNvSpPr>
          <p:nvPr/>
        </p:nvSpPr>
        <p:spPr>
          <a:xfrm>
            <a:off x="381000" y="735280"/>
            <a:ext cx="114300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planning to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new hobby in the summer holiday. I won’t spend my spare time on my mobile phone all day long.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pick up	         B. turn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get up	         D. look up </a:t>
            </a:r>
            <a:endParaRPr lang="zh-CN" altLang="en-US" sz="3200" dirty="0"/>
          </a:p>
        </p:txBody>
      </p:sp>
      <p:sp>
        <p:nvSpPr>
          <p:cNvPr id="2" name="A_c1040">
            <a:extLst>
              <a:ext uri="{FF2B5EF4-FFF2-40B4-BE49-F238E27FC236}">
                <a16:creationId xmlns:a16="http://schemas.microsoft.com/office/drawing/2014/main" id="{17FB1D3D-46BE-48FE-B324-2FB53415A235}"/>
              </a:ext>
            </a:extLst>
          </p:cNvPr>
          <p:cNvSpPr/>
          <p:nvPr/>
        </p:nvSpPr>
        <p:spPr>
          <a:xfrm>
            <a:off x="505778" y="83180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64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单元考点突破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 ties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1F3401D-5000-7FBC-1D81-77965D131437}"/>
              </a:ext>
            </a:extLst>
          </p:cNvPr>
          <p:cNvSpPr txBox="1">
            <a:spLocks/>
          </p:cNvSpPr>
          <p:nvPr/>
        </p:nvSpPr>
        <p:spPr>
          <a:xfrm>
            <a:off x="381000" y="711530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strict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 Clark is _______ 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we all like 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patient with	      B. friendly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good with	      D. strict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 Wang is very strict _______ us and she is strict _______ everything she does.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	     B. with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	              D. with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7aa3">
            <a:extLst>
              <a:ext uri="{FF2B5EF4-FFF2-40B4-BE49-F238E27FC236}">
                <a16:creationId xmlns:a16="http://schemas.microsoft.com/office/drawing/2014/main" id="{37F2E144-7F24-4738-91BF-A7C653806816}"/>
              </a:ext>
            </a:extLst>
          </p:cNvPr>
          <p:cNvSpPr/>
          <p:nvPr/>
        </p:nvSpPr>
        <p:spPr>
          <a:xfrm>
            <a:off x="505778" y="3343986"/>
            <a:ext cx="136652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074a7">
            <a:extLst>
              <a:ext uri="{FF2B5EF4-FFF2-40B4-BE49-F238E27FC236}">
                <a16:creationId xmlns:a16="http://schemas.microsoft.com/office/drawing/2014/main" id="{95350762-027A-4B97-8488-41CB32B73714}"/>
              </a:ext>
            </a:extLst>
          </p:cNvPr>
          <p:cNvSpPr/>
          <p:nvPr/>
        </p:nvSpPr>
        <p:spPr>
          <a:xfrm>
            <a:off x="505778" y="144203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DAC6E98-80B6-4C2A-841E-6D29CFE8F202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absent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everybody 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 Linda is _______ because she’s got a bad cold.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nervous	B. alive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alone	         D. absent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 Wang was ill in hospital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he was _______ the meeting.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strict with	 B. different from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absent from	 D. angry with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6211">
            <a:extLst>
              <a:ext uri="{FF2B5EF4-FFF2-40B4-BE49-F238E27FC236}">
                <a16:creationId xmlns:a16="http://schemas.microsoft.com/office/drawing/2014/main" id="{0D386A29-177D-47B0-900D-5F4ED90F2384}"/>
              </a:ext>
            </a:extLst>
          </p:cNvPr>
          <p:cNvSpPr/>
          <p:nvPr/>
        </p:nvSpPr>
        <p:spPr>
          <a:xfrm>
            <a:off x="505778" y="37998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bd7ac">
            <a:extLst>
              <a:ext uri="{FF2B5EF4-FFF2-40B4-BE49-F238E27FC236}">
                <a16:creationId xmlns:a16="http://schemas.microsoft.com/office/drawing/2014/main" id="{88ED51F5-11DD-495F-B496-1EF9EB7174D3}"/>
              </a:ext>
            </a:extLst>
          </p:cNvPr>
          <p:cNvSpPr/>
          <p:nvPr/>
        </p:nvSpPr>
        <p:spPr>
          <a:xfrm>
            <a:off x="505778" y="12639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51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BD80F5-2243-F410-6893-1DEF90C4D098}"/>
              </a:ext>
            </a:extLst>
          </p:cNvPr>
          <p:cNvSpPr txBox="1">
            <a:spLocks/>
          </p:cNvSpPr>
          <p:nvPr/>
        </p:nvSpPr>
        <p:spPr>
          <a:xfrm>
            <a:off x="381000" y="565712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big noise broke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(silent) while everyone in the library was reading.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morning old Jack went out for a walk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his dog walked after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(silent).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be _______. People won’t know what you are thinking if you don’t speak your mind.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absent	           B. serious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silent	           D. humorous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6c75">
            <a:extLst>
              <a:ext uri="{FF2B5EF4-FFF2-40B4-BE49-F238E27FC236}">
                <a16:creationId xmlns:a16="http://schemas.microsoft.com/office/drawing/2014/main" id="{E3D3F50F-704D-4DB7-967D-C8EF10E2C383}"/>
              </a:ext>
            </a:extLst>
          </p:cNvPr>
          <p:cNvSpPr/>
          <p:nvPr/>
        </p:nvSpPr>
        <p:spPr>
          <a:xfrm>
            <a:off x="505778" y="383215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5404c">
            <a:extLst>
              <a:ext uri="{FF2B5EF4-FFF2-40B4-BE49-F238E27FC236}">
                <a16:creationId xmlns:a16="http://schemas.microsoft.com/office/drawing/2014/main" id="{AA498A97-BC83-4373-9868-409A5007BBB6}"/>
              </a:ext>
            </a:extLst>
          </p:cNvPr>
          <p:cNvSpPr/>
          <p:nvPr/>
        </p:nvSpPr>
        <p:spPr>
          <a:xfrm>
            <a:off x="3420999" y="3198168"/>
            <a:ext cx="25654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silently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2" name="A_2d3ba">
            <a:extLst>
              <a:ext uri="{FF2B5EF4-FFF2-40B4-BE49-F238E27FC236}">
                <a16:creationId xmlns:a16="http://schemas.microsoft.com/office/drawing/2014/main" id="{D88CB6A8-2269-4025-A997-928B0F17801C}"/>
              </a:ext>
            </a:extLst>
          </p:cNvPr>
          <p:cNvSpPr/>
          <p:nvPr/>
        </p:nvSpPr>
        <p:spPr>
          <a:xfrm>
            <a:off x="4427284" y="1296216"/>
            <a:ext cx="24765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silence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74245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051318-FAAA-2E32-AE19-AB2B03DFDFF0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refuse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refuse _______ all the fried food because I want to keep fit.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eat	B. to eat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eating	D. ate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 you _______ his invitation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邀请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I have to prepare for my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test tomorrow.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receive	B. make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accept	D. refuse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cb43">
            <a:extLst>
              <a:ext uri="{FF2B5EF4-FFF2-40B4-BE49-F238E27FC236}">
                <a16:creationId xmlns:a16="http://schemas.microsoft.com/office/drawing/2014/main" id="{FAB579CC-503D-4FBD-ABF1-9F60E6492E02}"/>
              </a:ext>
            </a:extLst>
          </p:cNvPr>
          <p:cNvSpPr/>
          <p:nvPr/>
        </p:nvSpPr>
        <p:spPr>
          <a:xfrm>
            <a:off x="505778" y="37998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db39d">
            <a:extLst>
              <a:ext uri="{FF2B5EF4-FFF2-40B4-BE49-F238E27FC236}">
                <a16:creationId xmlns:a16="http://schemas.microsoft.com/office/drawing/2014/main" id="{DFCC71B9-4D90-4B9B-934A-EE565B6E17FA}"/>
              </a:ext>
            </a:extLst>
          </p:cNvPr>
          <p:cNvSpPr/>
          <p:nvPr/>
        </p:nvSpPr>
        <p:spPr>
          <a:xfrm>
            <a:off x="505778" y="12639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35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622EF7-5754-2345-BFB7-7E6E7D1C9C8A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bookshop on _______ side of the street.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others	         B. other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another	D. the other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shoes are too small for me. Can you show me _______ pair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another	B. other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others	         D. the other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ece9">
            <a:extLst>
              <a:ext uri="{FF2B5EF4-FFF2-40B4-BE49-F238E27FC236}">
                <a16:creationId xmlns:a16="http://schemas.microsoft.com/office/drawing/2014/main" id="{CA96639F-B662-4398-816B-FBFF68693575}"/>
              </a:ext>
            </a:extLst>
          </p:cNvPr>
          <p:cNvSpPr/>
          <p:nvPr/>
        </p:nvSpPr>
        <p:spPr>
          <a:xfrm>
            <a:off x="505778" y="34817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670b2">
            <a:extLst>
              <a:ext uri="{FF2B5EF4-FFF2-40B4-BE49-F238E27FC236}">
                <a16:creationId xmlns:a16="http://schemas.microsoft.com/office/drawing/2014/main" id="{DBAE9133-5D22-49D2-9970-706C17119838}"/>
              </a:ext>
            </a:extLst>
          </p:cNvPr>
          <p:cNvSpPr/>
          <p:nvPr/>
        </p:nvSpPr>
        <p:spPr>
          <a:xfrm>
            <a:off x="505778" y="157979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51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D10875-1500-A573-6373-6545F8FDA819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want to wash hair every 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you should wash your hair every _______ 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another	B. the other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others	         D. other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many people here. Some are taking photos. _______ are talking happily.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Other	         B. Others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other	D. Another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c28d">
            <a:extLst>
              <a:ext uri="{FF2B5EF4-FFF2-40B4-BE49-F238E27FC236}">
                <a16:creationId xmlns:a16="http://schemas.microsoft.com/office/drawing/2014/main" id="{24686730-967A-475A-9447-AAEFE4CA23BC}"/>
              </a:ext>
            </a:extLst>
          </p:cNvPr>
          <p:cNvSpPr/>
          <p:nvPr/>
        </p:nvSpPr>
        <p:spPr>
          <a:xfrm>
            <a:off x="505778" y="34817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68220">
            <a:extLst>
              <a:ext uri="{FF2B5EF4-FFF2-40B4-BE49-F238E27FC236}">
                <a16:creationId xmlns:a16="http://schemas.microsoft.com/office/drawing/2014/main" id="{912EBC0A-55D6-411D-A95E-F596893F034E}"/>
              </a:ext>
            </a:extLst>
          </p:cNvPr>
          <p:cNvSpPr/>
          <p:nvPr/>
        </p:nvSpPr>
        <p:spPr>
          <a:xfrm>
            <a:off x="505778" y="9458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6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83B607B-3CA0-B896-6893-1AECDE03DD2F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Shall we go to the train station to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sister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think it’s necessary. She will come here by taxi.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pick up	         B. look after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wake up	D. look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南京中考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old books and give them to children in need.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up	       B. put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give up	       D. pick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1ace">
            <a:extLst>
              <a:ext uri="{FF2B5EF4-FFF2-40B4-BE49-F238E27FC236}">
                <a16:creationId xmlns:a16="http://schemas.microsoft.com/office/drawing/2014/main" id="{7B48BA20-43CA-434A-A06C-0724A0F102BE}"/>
              </a:ext>
            </a:extLst>
          </p:cNvPr>
          <p:cNvSpPr/>
          <p:nvPr/>
        </p:nvSpPr>
        <p:spPr>
          <a:xfrm>
            <a:off x="505778" y="37998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A_7b896">
            <a:extLst>
              <a:ext uri="{FF2B5EF4-FFF2-40B4-BE49-F238E27FC236}">
                <a16:creationId xmlns:a16="http://schemas.microsoft.com/office/drawing/2014/main" id="{04826280-3335-4148-91B9-46C9D987E4D9}"/>
              </a:ext>
            </a:extLst>
          </p:cNvPr>
          <p:cNvSpPr/>
          <p:nvPr/>
        </p:nvSpPr>
        <p:spPr>
          <a:xfrm>
            <a:off x="505778" y="12639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5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E3211F13-1B78-4B0A-971F-8E83F11BA2A0}" vid="{D9A6ED00-DD1A-497F-B0C5-A362F83944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10</TotalTime>
  <Words>653</Words>
  <Application>Microsoft Office PowerPoint</Application>
  <PresentationFormat>宽屏</PresentationFormat>
  <Paragraphs>76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4</cp:revision>
  <dcterms:created xsi:type="dcterms:W3CDTF">2025-09-09T23:19:15Z</dcterms:created>
  <dcterms:modified xsi:type="dcterms:W3CDTF">2025-09-11T05:32:29Z</dcterms:modified>
</cp:coreProperties>
</file>