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7A34922-CD58-AD88-6FFA-F0D4D919D5E1}"/>
              </a:ext>
            </a:extLst>
          </p:cNvPr>
          <p:cNvSpPr txBox="1">
            <a:spLocks/>
          </p:cNvSpPr>
          <p:nvPr/>
        </p:nvSpPr>
        <p:spPr>
          <a:xfrm>
            <a:off x="381000" y="644708"/>
            <a:ext cx="114300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raincoat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江西中考改编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shoes are dirty.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leave them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 I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(wash) them with my clothes.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(sun) 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not go for a picnic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is going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in the park this afternoon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there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(not be) any air problem in the future.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dd3a">
            <a:extLst>
              <a:ext uri="{FF2B5EF4-FFF2-40B4-BE49-F238E27FC236}">
                <a16:creationId xmlns:a16="http://schemas.microsoft.com/office/drawing/2014/main" id="{48291695-FBC9-4469-8376-64988246763F}"/>
              </a:ext>
            </a:extLst>
          </p:cNvPr>
          <p:cNvSpPr/>
          <p:nvPr/>
        </p:nvSpPr>
        <p:spPr>
          <a:xfrm>
            <a:off x="2556764" y="5179116"/>
            <a:ext cx="42180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not be/won’t be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718c6">
            <a:extLst>
              <a:ext uri="{FF2B5EF4-FFF2-40B4-BE49-F238E27FC236}">
                <a16:creationId xmlns:a16="http://schemas.microsoft.com/office/drawing/2014/main" id="{246F5D6D-2122-478E-8772-60A3DA19A5BF}"/>
              </a:ext>
            </a:extLst>
          </p:cNvPr>
          <p:cNvSpPr/>
          <p:nvPr/>
        </p:nvSpPr>
        <p:spPr>
          <a:xfrm>
            <a:off x="3058478" y="4069644"/>
            <a:ext cx="1963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6380">
            <a:extLst>
              <a:ext uri="{FF2B5EF4-FFF2-40B4-BE49-F238E27FC236}">
                <a16:creationId xmlns:a16="http://schemas.microsoft.com/office/drawing/2014/main" id="{96547937-3541-45C3-8320-DB60ED01CF01}"/>
              </a:ext>
            </a:extLst>
          </p:cNvPr>
          <p:cNvSpPr/>
          <p:nvPr/>
        </p:nvSpPr>
        <p:spPr>
          <a:xfrm>
            <a:off x="1844040" y="3514908"/>
            <a:ext cx="2133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d52f">
            <a:extLst>
              <a:ext uri="{FF2B5EF4-FFF2-40B4-BE49-F238E27FC236}">
                <a16:creationId xmlns:a16="http://schemas.microsoft.com/office/drawing/2014/main" id="{AF383957-E7EC-4AE1-9B6B-34360CEED40A}"/>
              </a:ext>
            </a:extLst>
          </p:cNvPr>
          <p:cNvSpPr/>
          <p:nvPr/>
        </p:nvSpPr>
        <p:spPr>
          <a:xfrm>
            <a:off x="6492177" y="2405436"/>
            <a:ext cx="26353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wash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bfc8">
            <a:extLst>
              <a:ext uri="{FF2B5EF4-FFF2-40B4-BE49-F238E27FC236}">
                <a16:creationId xmlns:a16="http://schemas.microsoft.com/office/drawing/2014/main" id="{534FC91D-B4A5-4213-AC30-CC3AF61142C7}"/>
              </a:ext>
            </a:extLst>
          </p:cNvPr>
          <p:cNvSpPr/>
          <p:nvPr/>
        </p:nvSpPr>
        <p:spPr>
          <a:xfrm>
            <a:off x="2257425" y="1295964"/>
            <a:ext cx="2624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raincoats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B72183-9342-10B7-5617-C4B03F4D320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go with us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_______ a great time 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	        B. had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have	  D. have had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looking for your 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am. I parked my car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this area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I can’t find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somewhere	B. anywhere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nowhere	D. everywhere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38d5">
            <a:extLst>
              <a:ext uri="{FF2B5EF4-FFF2-40B4-BE49-F238E27FC236}">
                <a16:creationId xmlns:a16="http://schemas.microsoft.com/office/drawing/2014/main" id="{F9DFB5C1-52B5-435C-9143-9E52578819F3}"/>
              </a:ext>
            </a:extLst>
          </p:cNvPr>
          <p:cNvSpPr/>
          <p:nvPr/>
        </p:nvSpPr>
        <p:spPr>
          <a:xfrm>
            <a:off x="505778" y="316585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38181">
            <a:extLst>
              <a:ext uri="{FF2B5EF4-FFF2-40B4-BE49-F238E27FC236}">
                <a16:creationId xmlns:a16="http://schemas.microsoft.com/office/drawing/2014/main" id="{5B5357F2-CA34-478E-8224-D17B3CA2BAC5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4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2E3E92-02F6-2A15-31ED-C1B8E767335A}"/>
              </a:ext>
            </a:extLst>
          </p:cNvPr>
          <p:cNvSpPr txBox="1">
            <a:spLocks/>
          </p:cNvSpPr>
          <p:nvPr/>
        </p:nvSpPr>
        <p:spPr>
          <a:xfrm>
            <a:off x="381000" y="847973"/>
            <a:ext cx="11430000" cy="516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_______ the driving test. I feel a little nervous.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it easy. I’m sure you’ll pass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	B. took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takes	D. am going to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_______ at least six underground lines in Wuxi in five years’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	         B. are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	     D. will 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4531">
            <a:extLst>
              <a:ext uri="{FF2B5EF4-FFF2-40B4-BE49-F238E27FC236}">
                <a16:creationId xmlns:a16="http://schemas.microsoft.com/office/drawing/2014/main" id="{C0A1509A-6322-4C62-AE12-F5D100C4F87B}"/>
              </a:ext>
            </a:extLst>
          </p:cNvPr>
          <p:cNvSpPr/>
          <p:nvPr/>
        </p:nvSpPr>
        <p:spPr>
          <a:xfrm>
            <a:off x="505778" y="348042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736b3">
            <a:extLst>
              <a:ext uri="{FF2B5EF4-FFF2-40B4-BE49-F238E27FC236}">
                <a16:creationId xmlns:a16="http://schemas.microsoft.com/office/drawing/2014/main" id="{8A3E142D-6668-4292-A273-E5340467A042}"/>
              </a:ext>
            </a:extLst>
          </p:cNvPr>
          <p:cNvSpPr/>
          <p:nvPr/>
        </p:nvSpPr>
        <p:spPr>
          <a:xfrm>
            <a:off x="505778" y="9444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3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68A46F-0085-51D7-806D-F5E45076915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are they going to have the meeting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No.2 meeting room. It’s on the third floor.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	     B. Where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	     D. How</a:t>
            </a:r>
            <a:endParaRPr lang="zh-CN" altLang="en-US" sz="3200" dirty="0"/>
          </a:p>
        </p:txBody>
      </p:sp>
      <p:sp>
        <p:nvSpPr>
          <p:cNvPr id="2" name="A_a2a1c">
            <a:extLst>
              <a:ext uri="{FF2B5EF4-FFF2-40B4-BE49-F238E27FC236}">
                <a16:creationId xmlns:a16="http://schemas.microsoft.com/office/drawing/2014/main" id="{3FEE598C-E835-4C74-9374-2851A4B90BD9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1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9F388C-9B0A-C835-4DBB-138DF3AA95B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打算查看她的电子邮件。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 her email.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看那些乌云。快要下雨了。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at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is going to 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［人与社会·畅想未来］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将来会有更少的污染。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 pollution in the future.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aac6">
            <a:extLst>
              <a:ext uri="{FF2B5EF4-FFF2-40B4-BE49-F238E27FC236}">
                <a16:creationId xmlns:a16="http://schemas.microsoft.com/office/drawing/2014/main" id="{1D6C955F-488B-4A4D-BAC1-EE19A94BABE1}"/>
              </a:ext>
            </a:extLst>
          </p:cNvPr>
          <p:cNvSpPr/>
          <p:nvPr/>
        </p:nvSpPr>
        <p:spPr>
          <a:xfrm>
            <a:off x="370840" y="4433824"/>
            <a:ext cx="531241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8c4b">
            <a:extLst>
              <a:ext uri="{FF2B5EF4-FFF2-40B4-BE49-F238E27FC236}">
                <a16:creationId xmlns:a16="http://schemas.microsoft.com/office/drawing/2014/main" id="{D26F6B4A-C581-46E4-BD71-6D51511E141C}"/>
              </a:ext>
            </a:extLst>
          </p:cNvPr>
          <p:cNvSpPr/>
          <p:nvPr/>
        </p:nvSpPr>
        <p:spPr>
          <a:xfrm>
            <a:off x="2820353" y="3165856"/>
            <a:ext cx="5234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black/dark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0999">
            <a:extLst>
              <a:ext uri="{FF2B5EF4-FFF2-40B4-BE49-F238E27FC236}">
                <a16:creationId xmlns:a16="http://schemas.microsoft.com/office/drawing/2014/main" id="{5C57DBCD-15F7-464A-974B-A0C7FFAB51A7}"/>
              </a:ext>
            </a:extLst>
          </p:cNvPr>
          <p:cNvSpPr/>
          <p:nvPr/>
        </p:nvSpPr>
        <p:spPr>
          <a:xfrm>
            <a:off x="1510665" y="1897888"/>
            <a:ext cx="4799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51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1DFD20-24A6-4FA7-C8D8-09F0C424B1A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她不知道她会放弃哪些活动，因为它们对她来说都很重要。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doesn’t know which activity she would give up because they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我卧室里的沙发可以变成一张床。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sofa in my bedroom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5865">
            <a:extLst>
              <a:ext uri="{FF2B5EF4-FFF2-40B4-BE49-F238E27FC236}">
                <a16:creationId xmlns:a16="http://schemas.microsoft.com/office/drawing/2014/main" id="{9E555848-4FAC-49D6-9E37-760519DDA77A}"/>
              </a:ext>
            </a:extLst>
          </p:cNvPr>
          <p:cNvSpPr/>
          <p:nvPr/>
        </p:nvSpPr>
        <p:spPr>
          <a:xfrm>
            <a:off x="5397437" y="3165856"/>
            <a:ext cx="42291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4f0e">
            <a:extLst>
              <a:ext uri="{FF2B5EF4-FFF2-40B4-BE49-F238E27FC236}">
                <a16:creationId xmlns:a16="http://schemas.microsoft.com/office/drawing/2014/main" id="{B7B173CB-B244-4B1A-8ED0-B710487F5F43}"/>
              </a:ext>
            </a:extLst>
          </p:cNvPr>
          <p:cNvSpPr/>
          <p:nvPr/>
        </p:nvSpPr>
        <p:spPr>
          <a:xfrm>
            <a:off x="901065" y="1897888"/>
            <a:ext cx="676757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7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18846C-1BB3-C869-0AF6-4A775EB3ABD1}"/>
              </a:ext>
            </a:extLst>
          </p:cNvPr>
          <p:cNvSpPr txBox="1">
            <a:spLocks/>
          </p:cNvSpPr>
          <p:nvPr/>
        </p:nvSpPr>
        <p:spPr>
          <a:xfrm>
            <a:off x="190500" y="644708"/>
            <a:ext cx="118110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作否定回答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82bb">
            <a:extLst>
              <a:ext uri="{FF2B5EF4-FFF2-40B4-BE49-F238E27FC236}">
                <a16:creationId xmlns:a16="http://schemas.microsoft.com/office/drawing/2014/main" id="{B791EBDE-8E8B-4DB3-8560-D41F175DA3E8}"/>
              </a:ext>
            </a:extLst>
          </p:cNvPr>
          <p:cNvSpPr/>
          <p:nvPr/>
        </p:nvSpPr>
        <p:spPr>
          <a:xfrm>
            <a:off x="180340" y="5733852"/>
            <a:ext cx="4843463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724e">
            <a:extLst>
              <a:ext uri="{FF2B5EF4-FFF2-40B4-BE49-F238E27FC236}">
                <a16:creationId xmlns:a16="http://schemas.microsoft.com/office/drawing/2014/main" id="{A6A8BCD1-6792-410A-9F2E-8030C7BCFF61}"/>
              </a:ext>
            </a:extLst>
          </p:cNvPr>
          <p:cNvSpPr/>
          <p:nvPr/>
        </p:nvSpPr>
        <p:spPr>
          <a:xfrm>
            <a:off x="1169289" y="4069644"/>
            <a:ext cx="66993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abb4">
            <a:extLst>
              <a:ext uri="{FF2B5EF4-FFF2-40B4-BE49-F238E27FC236}">
                <a16:creationId xmlns:a16="http://schemas.microsoft.com/office/drawing/2014/main" id="{928A1E45-6070-4C2F-9B37-69B2F0A8E331}"/>
              </a:ext>
            </a:extLst>
          </p:cNvPr>
          <p:cNvSpPr/>
          <p:nvPr/>
        </p:nvSpPr>
        <p:spPr>
          <a:xfrm>
            <a:off x="1053465" y="2960172"/>
            <a:ext cx="35417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212c">
            <a:extLst>
              <a:ext uri="{FF2B5EF4-FFF2-40B4-BE49-F238E27FC236}">
                <a16:creationId xmlns:a16="http://schemas.microsoft.com/office/drawing/2014/main" id="{EF72D658-4D63-4F42-80FE-1822A4D9BC70}"/>
              </a:ext>
            </a:extLst>
          </p:cNvPr>
          <p:cNvSpPr/>
          <p:nvPr/>
        </p:nvSpPr>
        <p:spPr>
          <a:xfrm>
            <a:off x="180340" y="1850700"/>
            <a:ext cx="50196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78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</TotalTime>
  <Words>721</Words>
  <Application>Microsoft Office PowerPoint</Application>
  <PresentationFormat>宽屏</PresentationFormat>
  <Paragraphs>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3</cp:revision>
  <dcterms:created xsi:type="dcterms:W3CDTF">2025-09-10T01:14:29Z</dcterms:created>
  <dcterms:modified xsi:type="dcterms:W3CDTF">2025-09-10T15:11:40Z</dcterms:modified>
</cp:coreProperties>
</file>