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F791EA-C2C5-59C2-6674-91545F50AB9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他切下一片面包并和我分享了它。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cuts off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bread and shares it with 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他们经常在电话里谈论家庭作业。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often talk about their homework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d7f1">
            <a:extLst>
              <a:ext uri="{FF2B5EF4-FFF2-40B4-BE49-F238E27FC236}">
                <a16:creationId xmlns:a16="http://schemas.microsoft.com/office/drawing/2014/main" id="{56CA5FDB-8009-45F5-B9F9-AE06BE03CDAB}"/>
              </a:ext>
            </a:extLst>
          </p:cNvPr>
          <p:cNvSpPr/>
          <p:nvPr/>
        </p:nvSpPr>
        <p:spPr>
          <a:xfrm>
            <a:off x="7088124" y="2531872"/>
            <a:ext cx="43545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da2cb">
            <a:extLst>
              <a:ext uri="{FF2B5EF4-FFF2-40B4-BE49-F238E27FC236}">
                <a16:creationId xmlns:a16="http://schemas.microsoft.com/office/drawing/2014/main" id="{DE23B2EF-03FB-4FCF-B4E4-51185E4CAF57}"/>
              </a:ext>
            </a:extLst>
          </p:cNvPr>
          <p:cNvSpPr/>
          <p:nvPr/>
        </p:nvSpPr>
        <p:spPr>
          <a:xfrm>
            <a:off x="2345690" y="1263904"/>
            <a:ext cx="46641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02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D4A1BF46-812C-C79B-C680-3B0868FF4939}"/>
              </a:ext>
            </a:extLst>
          </p:cNvPr>
          <p:cNvSpPr txBox="1">
            <a:spLocks/>
          </p:cNvSpPr>
          <p:nvPr/>
        </p:nvSpPr>
        <p:spPr>
          <a:xfrm>
            <a:off x="381000" y="4170543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gifts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0f1b">
            <a:extLst>
              <a:ext uri="{FF2B5EF4-FFF2-40B4-BE49-F238E27FC236}">
                <a16:creationId xmlns:a16="http://schemas.microsoft.com/office/drawing/2014/main" id="{10F41AE7-87FB-4C28-BEDD-F37E822EB8B2}"/>
              </a:ext>
            </a:extLst>
          </p:cNvPr>
          <p:cNvSpPr/>
          <p:nvPr/>
        </p:nvSpPr>
        <p:spPr>
          <a:xfrm>
            <a:off x="489903" y="5376535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5" name="A_e87be">
            <a:extLst>
              <a:ext uri="{FF2B5EF4-FFF2-40B4-BE49-F238E27FC236}">
                <a16:creationId xmlns:a16="http://schemas.microsoft.com/office/drawing/2014/main" id="{201690BE-3CEF-4DE7-8E2B-7136F08CBEFE}"/>
              </a:ext>
            </a:extLst>
          </p:cNvPr>
          <p:cNvSpPr/>
          <p:nvPr/>
        </p:nvSpPr>
        <p:spPr>
          <a:xfrm>
            <a:off x="489903" y="482179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B95141-3FCB-5FCD-6DD8-7AD4DAD5100B}"/>
              </a:ext>
            </a:extLst>
          </p:cNvPr>
          <p:cNvSpPr txBox="1">
            <a:spLocks/>
          </p:cNvSpPr>
          <p:nvPr/>
        </p:nvSpPr>
        <p:spPr>
          <a:xfrm>
            <a:off x="381000" y="1179525"/>
            <a:ext cx="11430000" cy="2841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China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many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holidays.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because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play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friends.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January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Year’s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shopping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always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buy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family.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Festival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Weifang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April.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often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kites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friends.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Children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always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altLang="en-US" sz="2800" dirty="0"/>
          </a:p>
        </p:txBody>
      </p:sp>
      <p:sp>
        <p:nvSpPr>
          <p:cNvPr id="3" name="A_a4e03">
            <a:extLst>
              <a:ext uri="{FF2B5EF4-FFF2-40B4-BE49-F238E27FC236}">
                <a16:creationId xmlns:a16="http://schemas.microsoft.com/office/drawing/2014/main" id="{409137EA-AC74-4639-AD01-768EEE043CEF}"/>
              </a:ext>
            </a:extLst>
          </p:cNvPr>
          <p:cNvSpPr/>
          <p:nvPr/>
        </p:nvSpPr>
        <p:spPr>
          <a:xfrm>
            <a:off x="489903" y="4267063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8646B7C-B819-6FEE-2145-118A651D835D}"/>
              </a:ext>
            </a:extLst>
          </p:cNvPr>
          <p:cNvSpPr txBox="1">
            <a:spLocks/>
          </p:cNvSpPr>
          <p:nvPr/>
        </p:nvSpPr>
        <p:spPr>
          <a:xfrm>
            <a:off x="381000" y="3239003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Women’s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Qixi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tired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8a49">
            <a:extLst>
              <a:ext uri="{FF2B5EF4-FFF2-40B4-BE49-F238E27FC236}">
                <a16:creationId xmlns:a16="http://schemas.microsoft.com/office/drawing/2014/main" id="{FD663EEB-437A-40C9-BD7B-DB28748D6A92}"/>
              </a:ext>
            </a:extLst>
          </p:cNvPr>
          <p:cNvSpPr/>
          <p:nvPr/>
        </p:nvSpPr>
        <p:spPr>
          <a:xfrm>
            <a:off x="505778" y="5237475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A_a5a9b">
            <a:extLst>
              <a:ext uri="{FF2B5EF4-FFF2-40B4-BE49-F238E27FC236}">
                <a16:creationId xmlns:a16="http://schemas.microsoft.com/office/drawing/2014/main" id="{DE1E00E5-C90D-479D-98BB-7F12545EEA22}"/>
              </a:ext>
            </a:extLst>
          </p:cNvPr>
          <p:cNvSpPr/>
          <p:nvPr/>
        </p:nvSpPr>
        <p:spPr>
          <a:xfrm>
            <a:off x="505778" y="460349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762DCD-8C5A-02D6-FF98-51BBDA6BC8CC}"/>
              </a:ext>
            </a:extLst>
          </p:cNvPr>
          <p:cNvSpPr txBox="1">
            <a:spLocks/>
          </p:cNvSpPr>
          <p:nvPr/>
        </p:nvSpPr>
        <p:spPr>
          <a:xfrm>
            <a:off x="381000" y="640278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International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Workers’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6f6a">
            <a:extLst>
              <a:ext uri="{FF2B5EF4-FFF2-40B4-BE49-F238E27FC236}">
                <a16:creationId xmlns:a16="http://schemas.microsoft.com/office/drawing/2014/main" id="{CBCEB95C-13FD-4159-8754-0D77CA494C9F}"/>
              </a:ext>
            </a:extLst>
          </p:cNvPr>
          <p:cNvSpPr/>
          <p:nvPr/>
        </p:nvSpPr>
        <p:spPr>
          <a:xfrm>
            <a:off x="505778" y="333552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87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91B6D60-BD70-DA1E-607D-38169C9C043F}"/>
              </a:ext>
            </a:extLst>
          </p:cNvPr>
          <p:cNvSpPr txBox="1">
            <a:spLocks/>
          </p:cNvSpPr>
          <p:nvPr/>
        </p:nvSpPr>
        <p:spPr>
          <a:xfrm>
            <a:off x="380999" y="3039093"/>
            <a:ext cx="11601203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          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               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April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   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January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0ec9">
            <a:extLst>
              <a:ext uri="{FF2B5EF4-FFF2-40B4-BE49-F238E27FC236}">
                <a16:creationId xmlns:a16="http://schemas.microsoft.com/office/drawing/2014/main" id="{10F6A61C-6A58-4EE0-B83B-5BB1204D313F}"/>
              </a:ext>
            </a:extLst>
          </p:cNvPr>
          <p:cNvSpPr/>
          <p:nvPr/>
        </p:nvSpPr>
        <p:spPr>
          <a:xfrm>
            <a:off x="505777" y="5037565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6" name="A_e5cd2">
            <a:extLst>
              <a:ext uri="{FF2B5EF4-FFF2-40B4-BE49-F238E27FC236}">
                <a16:creationId xmlns:a16="http://schemas.microsoft.com/office/drawing/2014/main" id="{C4EFA0EF-D6CD-4580-B1EF-8C24FB15ED37}"/>
              </a:ext>
            </a:extLst>
          </p:cNvPr>
          <p:cNvSpPr/>
          <p:nvPr/>
        </p:nvSpPr>
        <p:spPr>
          <a:xfrm>
            <a:off x="505777" y="4403581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4" name="A_7e74f">
            <a:extLst>
              <a:ext uri="{FF2B5EF4-FFF2-40B4-BE49-F238E27FC236}">
                <a16:creationId xmlns:a16="http://schemas.microsoft.com/office/drawing/2014/main" id="{3E6DD05C-C153-48C8-9103-E6B67559B436}"/>
              </a:ext>
            </a:extLst>
          </p:cNvPr>
          <p:cNvSpPr/>
          <p:nvPr/>
        </p:nvSpPr>
        <p:spPr>
          <a:xfrm>
            <a:off x="505777" y="376959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86B347-9085-7E3B-DF50-55F8641C47D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teachers.National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October.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February.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endParaRPr lang="zh-CN" altLang="en-US" sz="3200" dirty="0"/>
          </a:p>
        </p:txBody>
      </p:sp>
      <p:sp>
        <p:nvSpPr>
          <p:cNvPr id="2" name="A_75ca3">
            <a:extLst>
              <a:ext uri="{FF2B5EF4-FFF2-40B4-BE49-F238E27FC236}">
                <a16:creationId xmlns:a16="http://schemas.microsoft.com/office/drawing/2014/main" id="{A38D56B2-3EC9-4A72-AF65-D65ECEB453EA}"/>
              </a:ext>
            </a:extLst>
          </p:cNvPr>
          <p:cNvSpPr/>
          <p:nvPr/>
        </p:nvSpPr>
        <p:spPr>
          <a:xfrm>
            <a:off x="505777" y="313561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3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464F385-CC8C-96F5-FA93-6DF9F810E0A9}"/>
              </a:ext>
            </a:extLst>
          </p:cNvPr>
          <p:cNvSpPr txBox="1">
            <a:spLocks/>
          </p:cNvSpPr>
          <p:nvPr/>
        </p:nvSpPr>
        <p:spPr>
          <a:xfrm>
            <a:off x="381000" y="1516469"/>
            <a:ext cx="11430000" cy="3898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［人与社会·文化习俗］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跨年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Italy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意大利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chairs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9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2179E3-DF3C-F47B-4127-7CFA92BFF923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西班牙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grapes.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midnight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grapes.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twelve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grapes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Japan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noodles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longevity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长寿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Fuji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富士山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sunrise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740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A37CD08-792B-880D-C4DC-B9A07B1AD5D5}"/>
              </a:ext>
            </a:extLst>
          </p:cNvPr>
          <p:cNvSpPr txBox="1">
            <a:spLocks/>
          </p:cNvSpPr>
          <p:nvPr/>
        </p:nvSpPr>
        <p:spPr>
          <a:xfrm>
            <a:off x="381000" y="2338750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sunrise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Italy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Japan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Spain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814d">
            <a:extLst>
              <a:ext uri="{FF2B5EF4-FFF2-40B4-BE49-F238E27FC236}">
                <a16:creationId xmlns:a16="http://schemas.microsoft.com/office/drawing/2014/main" id="{840186F6-2AD5-49C1-A5F2-3595B21BC891}"/>
              </a:ext>
            </a:extLst>
          </p:cNvPr>
          <p:cNvSpPr/>
          <p:nvPr/>
        </p:nvSpPr>
        <p:spPr>
          <a:xfrm>
            <a:off x="505778" y="433722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701DB3-0884-F331-E5B9-817C3D8A31A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937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e8b6">
            <a:extLst>
              <a:ext uri="{FF2B5EF4-FFF2-40B4-BE49-F238E27FC236}">
                <a16:creationId xmlns:a16="http://schemas.microsoft.com/office/drawing/2014/main" id="{E34F3E00-9B68-4090-815D-4E7AEE6E86BD}"/>
              </a:ext>
            </a:extLst>
          </p:cNvPr>
          <p:cNvSpPr/>
          <p:nvPr/>
        </p:nvSpPr>
        <p:spPr>
          <a:xfrm>
            <a:off x="505778" y="24352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20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92D63C6-DD14-7842-D508-CCCB4979042F}"/>
              </a:ext>
            </a:extLst>
          </p:cNvPr>
          <p:cNvSpPr txBox="1">
            <a:spLocks/>
          </p:cNvSpPr>
          <p:nvPr/>
        </p:nvSpPr>
        <p:spPr>
          <a:xfrm>
            <a:off x="380999" y="1044039"/>
            <a:ext cx="11660579" cy="5163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noodles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throwing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grapes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mentioned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Four.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Five.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3200" dirty="0"/>
          </a:p>
        </p:txBody>
      </p:sp>
      <p:sp>
        <p:nvSpPr>
          <p:cNvPr id="4" name="A_1553e">
            <a:extLst>
              <a:ext uri="{FF2B5EF4-FFF2-40B4-BE49-F238E27FC236}">
                <a16:creationId xmlns:a16="http://schemas.microsoft.com/office/drawing/2014/main" id="{1590AAF6-50B4-4A7E-A00D-8E853A1F986D}"/>
              </a:ext>
            </a:extLst>
          </p:cNvPr>
          <p:cNvSpPr/>
          <p:nvPr/>
        </p:nvSpPr>
        <p:spPr>
          <a:xfrm>
            <a:off x="505777" y="431047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1176c">
            <a:extLst>
              <a:ext uri="{FF2B5EF4-FFF2-40B4-BE49-F238E27FC236}">
                <a16:creationId xmlns:a16="http://schemas.microsoft.com/office/drawing/2014/main" id="{C060C0D0-2CB9-457B-8077-55284F97AFC2}"/>
              </a:ext>
            </a:extLst>
          </p:cNvPr>
          <p:cNvSpPr/>
          <p:nvPr/>
        </p:nvSpPr>
        <p:spPr>
          <a:xfrm>
            <a:off x="505777" y="114055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83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38427F-2A6E-E015-200B-F7B84F22A61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Welcome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Italy </a:t>
            </a:r>
            <a:endParaRPr lang="zh-CN" altLang="en-US" sz="3200" dirty="0"/>
          </a:p>
        </p:txBody>
      </p:sp>
      <p:sp>
        <p:nvSpPr>
          <p:cNvPr id="2" name="A_39708">
            <a:extLst>
              <a:ext uri="{FF2B5EF4-FFF2-40B4-BE49-F238E27FC236}">
                <a16:creationId xmlns:a16="http://schemas.microsoft.com/office/drawing/2014/main" id="{0A24F720-7CB4-4695-823D-1AE15A324B5E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46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to celebrate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88C6BE5-E25C-DBB8-DF45-1C0B0341472C}"/>
              </a:ext>
            </a:extLst>
          </p:cNvPr>
          <p:cNvSpPr txBox="1">
            <a:spLocks/>
          </p:cNvSpPr>
          <p:nvPr/>
        </p:nvSpPr>
        <p:spPr>
          <a:xfrm>
            <a:off x="381000" y="1281546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decorate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［人与社会·文化习俗］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Northern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［人与社会·自我管理］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body.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d8cd">
            <a:extLst>
              <a:ext uri="{FF2B5EF4-FFF2-40B4-BE49-F238E27FC236}">
                <a16:creationId xmlns:a16="http://schemas.microsoft.com/office/drawing/2014/main" id="{89DE8D09-61C8-4F08-9B67-3368C92AE264}"/>
              </a:ext>
            </a:extLst>
          </p:cNvPr>
          <p:cNvSpPr/>
          <p:nvPr/>
        </p:nvSpPr>
        <p:spPr>
          <a:xfrm>
            <a:off x="2177415" y="5815954"/>
            <a:ext cx="234003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73950">
            <a:extLst>
              <a:ext uri="{FF2B5EF4-FFF2-40B4-BE49-F238E27FC236}">
                <a16:creationId xmlns:a16="http://schemas.microsoft.com/office/drawing/2014/main" id="{BAEB7240-7F83-403E-8831-458EA1059A02}"/>
              </a:ext>
            </a:extLst>
          </p:cNvPr>
          <p:cNvSpPr/>
          <p:nvPr/>
        </p:nvSpPr>
        <p:spPr>
          <a:xfrm>
            <a:off x="5223828" y="3914002"/>
            <a:ext cx="3151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dumplings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a1f0b">
            <a:extLst>
              <a:ext uri="{FF2B5EF4-FFF2-40B4-BE49-F238E27FC236}">
                <a16:creationId xmlns:a16="http://schemas.microsoft.com/office/drawing/2014/main" id="{875B1D86-ECC5-465B-A8ED-A89F41BCD8BD}"/>
              </a:ext>
            </a:extLst>
          </p:cNvPr>
          <p:cNvSpPr/>
          <p:nvPr/>
        </p:nvSpPr>
        <p:spPr>
          <a:xfrm>
            <a:off x="370840" y="2646034"/>
            <a:ext cx="27686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E3223C4-5CF8-D2EC-7D3A-5D40049DA8F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77ea">
            <a:extLst>
              <a:ext uri="{FF2B5EF4-FFF2-40B4-BE49-F238E27FC236}">
                <a16:creationId xmlns:a16="http://schemas.microsoft.com/office/drawing/2014/main" id="{70AD9D44-9E6C-4900-9404-29EC4DAADEF4}"/>
              </a:ext>
            </a:extLst>
          </p:cNvPr>
          <p:cNvSpPr/>
          <p:nvPr/>
        </p:nvSpPr>
        <p:spPr>
          <a:xfrm>
            <a:off x="9052433" y="1897888"/>
            <a:ext cx="215169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1f8af">
            <a:extLst>
              <a:ext uri="{FF2B5EF4-FFF2-40B4-BE49-F238E27FC236}">
                <a16:creationId xmlns:a16="http://schemas.microsoft.com/office/drawing/2014/main" id="{EE93F5F8-49F8-41CE-BF0F-B52883C4B26C}"/>
              </a:ext>
            </a:extLst>
          </p:cNvPr>
          <p:cNvSpPr/>
          <p:nvPr/>
        </p:nvSpPr>
        <p:spPr>
          <a:xfrm>
            <a:off x="4499928" y="629920"/>
            <a:ext cx="244697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2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EBA0CE-7D85-C3DE-262D-7890F166227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954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enjoy making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(lantern) with red paper before the Spring Festival.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all felt very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(shock) to hear the bad news.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soldiers climb onto the roof and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(hang) up a flag.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Chinese use chopsticks to eat while Western people eat with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(knife) and forks.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Visitors to Yunnan like to taste special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(dish)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flower cakes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Qiguo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Chicken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rice noodles and so on.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ce49">
            <a:extLst>
              <a:ext uri="{FF2B5EF4-FFF2-40B4-BE49-F238E27FC236}">
                <a16:creationId xmlns:a16="http://schemas.microsoft.com/office/drawing/2014/main" id="{F18CAA9B-5E0E-4077-BAD5-1FC131261C39}"/>
              </a:ext>
            </a:extLst>
          </p:cNvPr>
          <p:cNvSpPr/>
          <p:nvPr/>
        </p:nvSpPr>
        <p:spPr>
          <a:xfrm>
            <a:off x="7369239" y="5311648"/>
            <a:ext cx="2386076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94fce">
            <a:extLst>
              <a:ext uri="{FF2B5EF4-FFF2-40B4-BE49-F238E27FC236}">
                <a16:creationId xmlns:a16="http://schemas.microsoft.com/office/drawing/2014/main" id="{E68EDC0F-EEE1-4E26-B893-48153B19E02C}"/>
              </a:ext>
            </a:extLst>
          </p:cNvPr>
          <p:cNvSpPr/>
          <p:nvPr/>
        </p:nvSpPr>
        <p:spPr>
          <a:xfrm>
            <a:off x="1239203" y="4726432"/>
            <a:ext cx="2430526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knives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30224">
            <a:extLst>
              <a:ext uri="{FF2B5EF4-FFF2-40B4-BE49-F238E27FC236}">
                <a16:creationId xmlns:a16="http://schemas.microsoft.com/office/drawing/2014/main" id="{A9B05A98-6DA7-48B2-881F-980A991D5D89}"/>
              </a:ext>
            </a:extLst>
          </p:cNvPr>
          <p:cNvSpPr/>
          <p:nvPr/>
        </p:nvSpPr>
        <p:spPr>
          <a:xfrm>
            <a:off x="7315137" y="2970784"/>
            <a:ext cx="2181288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45dd4">
            <a:extLst>
              <a:ext uri="{FF2B5EF4-FFF2-40B4-BE49-F238E27FC236}">
                <a16:creationId xmlns:a16="http://schemas.microsoft.com/office/drawing/2014/main" id="{67A9B7ED-4EBE-4871-8815-893181245C02}"/>
              </a:ext>
            </a:extLst>
          </p:cNvPr>
          <p:cNvSpPr/>
          <p:nvPr/>
        </p:nvSpPr>
        <p:spPr>
          <a:xfrm>
            <a:off x="3407537" y="2385568"/>
            <a:ext cx="2724214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shocked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bb0d0">
            <a:extLst>
              <a:ext uri="{FF2B5EF4-FFF2-40B4-BE49-F238E27FC236}">
                <a16:creationId xmlns:a16="http://schemas.microsoft.com/office/drawing/2014/main" id="{21BFDEB9-2AB3-4B4E-AD64-D6714FA03451}"/>
              </a:ext>
            </a:extLst>
          </p:cNvPr>
          <p:cNvSpPr/>
          <p:nvPr/>
        </p:nvSpPr>
        <p:spPr>
          <a:xfrm>
            <a:off x="3395028" y="1215136"/>
            <a:ext cx="2746438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lanterns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54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07580FD-B720-C8DE-841E-37C2332AB24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［跨学科·道德与法治］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alcohol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unusual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peaceful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b90c">
            <a:extLst>
              <a:ext uri="{FF2B5EF4-FFF2-40B4-BE49-F238E27FC236}">
                <a16:creationId xmlns:a16="http://schemas.microsoft.com/office/drawing/2014/main" id="{F4F09856-0660-475C-8147-A246DA534EE9}"/>
              </a:ext>
            </a:extLst>
          </p:cNvPr>
          <p:cNvSpPr/>
          <p:nvPr/>
        </p:nvSpPr>
        <p:spPr>
          <a:xfrm>
            <a:off x="505778" y="37998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e2a0b">
            <a:extLst>
              <a:ext uri="{FF2B5EF4-FFF2-40B4-BE49-F238E27FC236}">
                <a16:creationId xmlns:a16="http://schemas.microsoft.com/office/drawing/2014/main" id="{1359837C-3804-4D57-8953-93AFEF9B20C0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13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3DFD20-BA43-57DB-2C60-56E4CA4F4222}"/>
              </a:ext>
            </a:extLst>
          </p:cNvPr>
          <p:cNvSpPr txBox="1">
            <a:spLocks/>
          </p:cNvSpPr>
          <p:nvPr/>
        </p:nvSpPr>
        <p:spPr>
          <a:xfrm>
            <a:off x="381000" y="1055914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Cindy.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fantastic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smells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smell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2b28">
            <a:extLst>
              <a:ext uri="{FF2B5EF4-FFF2-40B4-BE49-F238E27FC236}">
                <a16:creationId xmlns:a16="http://schemas.microsoft.com/office/drawing/2014/main" id="{3BB4F8B1-C1F6-425B-A1D4-6AB9BC3D3C54}"/>
              </a:ext>
            </a:extLst>
          </p:cNvPr>
          <p:cNvSpPr/>
          <p:nvPr/>
        </p:nvSpPr>
        <p:spPr>
          <a:xfrm>
            <a:off x="505778" y="115243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26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040AA0-E9B6-06AF-D4A8-A3CD8F08DE6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fantastic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fa58">
            <a:extLst>
              <a:ext uri="{FF2B5EF4-FFF2-40B4-BE49-F238E27FC236}">
                <a16:creationId xmlns:a16="http://schemas.microsoft.com/office/drawing/2014/main" id="{2699CE21-555B-4068-AA18-9FA6E12EC106}"/>
              </a:ext>
            </a:extLst>
          </p:cNvPr>
          <p:cNvSpPr/>
          <p:nvPr/>
        </p:nvSpPr>
        <p:spPr>
          <a:xfrm>
            <a:off x="505778" y="31658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e9e4f">
            <a:extLst>
              <a:ext uri="{FF2B5EF4-FFF2-40B4-BE49-F238E27FC236}">
                <a16:creationId xmlns:a16="http://schemas.microsoft.com/office/drawing/2014/main" id="{EC5E1B03-AF35-40C2-A466-B0416DC6FBE5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54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D87E1C-F0BB-1AB9-72F1-1C18107C4BBA}"/>
              </a:ext>
            </a:extLst>
          </p:cNvPr>
          <p:cNvSpPr txBox="1">
            <a:spLocks/>
          </p:cNvSpPr>
          <p:nvPr/>
        </p:nvSpPr>
        <p:spPr>
          <a:xfrm>
            <a:off x="381000" y="699654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这是我第一次去那里，所以真的很有趣。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it is really interesting.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我甚至自己做了一些肉圆。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meatballs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榴莲的味道很糟糕。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durian is terrible.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af63">
            <a:extLst>
              <a:ext uri="{FF2B5EF4-FFF2-40B4-BE49-F238E27FC236}">
                <a16:creationId xmlns:a16="http://schemas.microsoft.com/office/drawing/2014/main" id="{2DC2246C-F58F-43FA-AD19-0E838804A118}"/>
              </a:ext>
            </a:extLst>
          </p:cNvPr>
          <p:cNvSpPr/>
          <p:nvPr/>
        </p:nvSpPr>
        <p:spPr>
          <a:xfrm>
            <a:off x="370840" y="5234062"/>
            <a:ext cx="51610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smell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09a8c">
            <a:extLst>
              <a:ext uri="{FF2B5EF4-FFF2-40B4-BE49-F238E27FC236}">
                <a16:creationId xmlns:a16="http://schemas.microsoft.com/office/drawing/2014/main" id="{CA6F8FD7-E54B-4977-8435-1D8FC9D81388}"/>
              </a:ext>
            </a:extLst>
          </p:cNvPr>
          <p:cNvSpPr/>
          <p:nvPr/>
        </p:nvSpPr>
        <p:spPr>
          <a:xfrm>
            <a:off x="8286115" y="3966094"/>
            <a:ext cx="2452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bc015">
            <a:extLst>
              <a:ext uri="{FF2B5EF4-FFF2-40B4-BE49-F238E27FC236}">
                <a16:creationId xmlns:a16="http://schemas.microsoft.com/office/drawing/2014/main" id="{A51BBE1B-6C4E-4486-9B28-6C5340F990FF}"/>
              </a:ext>
            </a:extLst>
          </p:cNvPr>
          <p:cNvSpPr/>
          <p:nvPr/>
        </p:nvSpPr>
        <p:spPr>
          <a:xfrm>
            <a:off x="631190" y="3966094"/>
            <a:ext cx="58611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c2bb">
            <a:extLst>
              <a:ext uri="{FF2B5EF4-FFF2-40B4-BE49-F238E27FC236}">
                <a16:creationId xmlns:a16="http://schemas.microsoft.com/office/drawing/2014/main" id="{39EB387C-AF3E-48AC-BFFC-FE9D64BB2273}"/>
              </a:ext>
            </a:extLst>
          </p:cNvPr>
          <p:cNvSpPr/>
          <p:nvPr/>
        </p:nvSpPr>
        <p:spPr>
          <a:xfrm>
            <a:off x="370840" y="2064142"/>
            <a:ext cx="59785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33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C1B0A60-17E8-44DE-B0CC-D0EDC0FC1AD1}" vid="{65F38DDE-3484-4A01-90B1-0546B67F0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18</TotalTime>
  <Words>1395</Words>
  <Application>Microsoft Office PowerPoint</Application>
  <PresentationFormat>宽屏</PresentationFormat>
  <Paragraphs>125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2025-09-10T00:08:13Z</dcterms:created>
  <dcterms:modified xsi:type="dcterms:W3CDTF">2025-09-11T05:29:59Z</dcterms:modified>
</cp:coreProperties>
</file>