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Presenting ideas &amp; Reflection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than fun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A002F80-8378-F17A-5B5A-A72623993D0A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me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(introduce) to you the new book.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sixty members of the football club 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want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(make) more friends in the club.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Education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(give) us knowledge of the world around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no one can share the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(joy) of making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mianren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6ae2">
            <a:extLst>
              <a:ext uri="{FF2B5EF4-FFF2-40B4-BE49-F238E27FC236}">
                <a16:creationId xmlns:a16="http://schemas.microsoft.com/office/drawing/2014/main" id="{FE994686-508D-4CC4-94F9-014829851981}"/>
              </a:ext>
            </a:extLst>
          </p:cNvPr>
          <p:cNvSpPr/>
          <p:nvPr/>
        </p:nvSpPr>
        <p:spPr>
          <a:xfrm>
            <a:off x="5818124" y="5092972"/>
            <a:ext cx="1966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9e38e">
            <a:extLst>
              <a:ext uri="{FF2B5EF4-FFF2-40B4-BE49-F238E27FC236}">
                <a16:creationId xmlns:a16="http://schemas.microsoft.com/office/drawing/2014/main" id="{BFF741E0-CC18-49AB-8329-985D5781773E}"/>
              </a:ext>
            </a:extLst>
          </p:cNvPr>
          <p:cNvSpPr/>
          <p:nvPr/>
        </p:nvSpPr>
        <p:spPr>
          <a:xfrm>
            <a:off x="2560003" y="3825004"/>
            <a:ext cx="2182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440e5">
            <a:extLst>
              <a:ext uri="{FF2B5EF4-FFF2-40B4-BE49-F238E27FC236}">
                <a16:creationId xmlns:a16="http://schemas.microsoft.com/office/drawing/2014/main" id="{FD969377-71A4-4368-BD4B-F8C680C8F9AE}"/>
              </a:ext>
            </a:extLst>
          </p:cNvPr>
          <p:cNvSpPr/>
          <p:nvPr/>
        </p:nvSpPr>
        <p:spPr>
          <a:xfrm>
            <a:off x="2301050" y="3191020"/>
            <a:ext cx="27115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9b7a">
            <a:extLst>
              <a:ext uri="{FF2B5EF4-FFF2-40B4-BE49-F238E27FC236}">
                <a16:creationId xmlns:a16="http://schemas.microsoft.com/office/drawing/2014/main" id="{99720C00-7055-4A8E-9B15-7308E384B7F1}"/>
              </a:ext>
            </a:extLst>
          </p:cNvPr>
          <p:cNvSpPr/>
          <p:nvPr/>
        </p:nvSpPr>
        <p:spPr>
          <a:xfrm>
            <a:off x="1809687" y="2557036"/>
            <a:ext cx="18818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fbed3">
            <a:extLst>
              <a:ext uri="{FF2B5EF4-FFF2-40B4-BE49-F238E27FC236}">
                <a16:creationId xmlns:a16="http://schemas.microsoft.com/office/drawing/2014/main" id="{FCC38F76-BB6A-475A-8505-1135C1E27FD5}"/>
              </a:ext>
            </a:extLst>
          </p:cNvPr>
          <p:cNvSpPr/>
          <p:nvPr/>
        </p:nvSpPr>
        <p:spPr>
          <a:xfrm>
            <a:off x="1985328" y="1923052"/>
            <a:ext cx="29867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introduce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64896E1-1EA1-4D12-21EF-0EA6C9E52028}"/>
              </a:ext>
            </a:extLst>
          </p:cNvPr>
          <p:cNvSpPr txBox="1">
            <a:spLocks/>
          </p:cNvSpPr>
          <p:nvPr/>
        </p:nvSpPr>
        <p:spPr>
          <a:xfrm>
            <a:off x="381000" y="1058399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piano.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strange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奇怪的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22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Everywhere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F4104E6-E9EE-2A0D-3F68-238A1A06B242}"/>
              </a:ext>
            </a:extLst>
          </p:cNvPr>
          <p:cNvSpPr txBox="1">
            <a:spLocks/>
          </p:cNvSpPr>
          <p:nvPr/>
        </p:nvSpPr>
        <p:spPr>
          <a:xfrm>
            <a:off x="381000" y="1732807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pepper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胡椒瓶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pepper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756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372B2C-6211-26E2-05B0-796083C44BE2}"/>
              </a:ext>
            </a:extLst>
          </p:cNvPr>
          <p:cNvSpPr txBox="1">
            <a:spLocks/>
          </p:cNvSpPr>
          <p:nvPr/>
        </p:nvSpPr>
        <p:spPr>
          <a:xfrm>
            <a:off x="381000" y="984662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Germany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strange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48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9D8441A-BC40-461E-3BC6-18798BF18B26}"/>
              </a:ext>
            </a:extLst>
          </p:cNvPr>
          <p:cNvSpPr txBox="1">
            <a:spLocks/>
          </p:cNvSpPr>
          <p:nvPr/>
        </p:nvSpPr>
        <p:spPr>
          <a:xfrm>
            <a:off x="381000" y="8858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writer thinks his hobby is not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usual	         B. strange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expensive	D.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does Jim’s mum say that he has to stop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he has got too many rocks.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Because Jim’s mum hates rocks.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 Jim doesn’t spend time studying.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Because he stops everywhere to look at rocks.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fc9a">
            <a:extLst>
              <a:ext uri="{FF2B5EF4-FFF2-40B4-BE49-F238E27FC236}">
                <a16:creationId xmlns:a16="http://schemas.microsoft.com/office/drawing/2014/main" id="{D32300FF-39DA-4B31-A3D2-128B6613B17D}"/>
              </a:ext>
            </a:extLst>
          </p:cNvPr>
          <p:cNvSpPr/>
          <p:nvPr/>
        </p:nvSpPr>
        <p:spPr>
          <a:xfrm>
            <a:off x="505778" y="288427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1edd7">
            <a:extLst>
              <a:ext uri="{FF2B5EF4-FFF2-40B4-BE49-F238E27FC236}">
                <a16:creationId xmlns:a16="http://schemas.microsoft.com/office/drawing/2014/main" id="{C6B86609-F89B-4F71-804E-66E87E27A934}"/>
              </a:ext>
            </a:extLst>
          </p:cNvPr>
          <p:cNvSpPr/>
          <p:nvPr/>
        </p:nvSpPr>
        <p:spPr>
          <a:xfrm>
            <a:off x="505778" y="9823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84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18A79B5-4997-BD38-6803-4E9C82AC3690}"/>
              </a:ext>
            </a:extLst>
          </p:cNvPr>
          <p:cNvSpPr txBox="1">
            <a:spLocks/>
          </p:cNvSpPr>
          <p:nvPr/>
        </p:nvSpPr>
        <p:spPr>
          <a:xfrm>
            <a:off x="381000" y="126967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true according to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Many people enjoy collecting things.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David likes books with blue covers.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Mum’s friend collects bear pictures.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It’s special to like playing the piano.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7f8c">
            <a:extLst>
              <a:ext uri="{FF2B5EF4-FFF2-40B4-BE49-F238E27FC236}">
                <a16:creationId xmlns:a16="http://schemas.microsoft.com/office/drawing/2014/main" id="{CD76BD7D-77FF-49C6-A77E-660164CD1369}"/>
              </a:ext>
            </a:extLst>
          </p:cNvPr>
          <p:cNvSpPr/>
          <p:nvPr/>
        </p:nvSpPr>
        <p:spPr>
          <a:xfrm>
            <a:off x="505778" y="136619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02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66D0A7-A528-149C-E391-FAF3F5730AB6}"/>
              </a:ext>
            </a:extLst>
          </p:cNvPr>
          <p:cNvSpPr txBox="1">
            <a:spLocks/>
          </p:cNvSpPr>
          <p:nvPr/>
        </p:nvSpPr>
        <p:spPr>
          <a:xfrm>
            <a:off x="381000" y="723405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best title for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Strange hobbies.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to choose a hobby.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Hobbies make us happy.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A happy is helpful to us.  </a:t>
            </a:r>
            <a:endParaRPr lang="zh-CN" altLang="en-US" sz="3200" dirty="0"/>
          </a:p>
        </p:txBody>
      </p:sp>
      <p:sp>
        <p:nvSpPr>
          <p:cNvPr id="2" name="A_508db">
            <a:extLst>
              <a:ext uri="{FF2B5EF4-FFF2-40B4-BE49-F238E27FC236}">
                <a16:creationId xmlns:a16="http://schemas.microsoft.com/office/drawing/2014/main" id="{DF879085-BE26-4DEC-AFAF-6CA9ABFFA95B}"/>
              </a:ext>
            </a:extLst>
          </p:cNvPr>
          <p:cNvSpPr/>
          <p:nvPr/>
        </p:nvSpPr>
        <p:spPr>
          <a:xfrm>
            <a:off x="505778" y="81992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56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8AE7B90-B60E-46FF-820F-10F00B3AE145}" vid="{64790AE8-BED3-452B-9AAC-191AABE9C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</TotalTime>
  <Words>562</Words>
  <Application>Microsoft Office PowerPoint</Application>
  <PresentationFormat>宽屏</PresentationFormat>
  <Paragraphs>49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4</cp:revision>
  <dcterms:created xsi:type="dcterms:W3CDTF">2025-09-09T22:08:32Z</dcterms:created>
  <dcterms:modified xsi:type="dcterms:W3CDTF">2025-09-11T05:26:26Z</dcterms:modified>
</cp:coreProperties>
</file>