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136161" y="2662460"/>
            <a:ext cx="11919678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B471F5D-442A-62A8-4E2F-32D94A389D9C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221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whatever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8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winners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3cf6">
            <a:extLst>
              <a:ext uri="{FF2B5EF4-FFF2-40B4-BE49-F238E27FC236}">
                <a16:creationId xmlns:a16="http://schemas.microsoft.com/office/drawing/2014/main" id="{801F32D3-AD13-4C9B-B204-94F0C5BBB0B6}"/>
              </a:ext>
            </a:extLst>
          </p:cNvPr>
          <p:cNvSpPr/>
          <p:nvPr/>
        </p:nvSpPr>
        <p:spPr>
          <a:xfrm>
            <a:off x="3582353" y="5897644"/>
            <a:ext cx="2160143" cy="3909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aunt’s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7eff">
            <a:extLst>
              <a:ext uri="{FF2B5EF4-FFF2-40B4-BE49-F238E27FC236}">
                <a16:creationId xmlns:a16="http://schemas.microsoft.com/office/drawing/2014/main" id="{29D28196-E8A1-480E-B512-2F1D5D2194B0}"/>
              </a:ext>
            </a:extLst>
          </p:cNvPr>
          <p:cNvSpPr/>
          <p:nvPr/>
        </p:nvSpPr>
        <p:spPr>
          <a:xfrm>
            <a:off x="2166303" y="4882943"/>
            <a:ext cx="2113026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d481">
            <a:extLst>
              <a:ext uri="{FF2B5EF4-FFF2-40B4-BE49-F238E27FC236}">
                <a16:creationId xmlns:a16="http://schemas.microsoft.com/office/drawing/2014/main" id="{D2CF7F4A-60E3-4E4C-A8ED-0C11AE69AFF8}"/>
              </a:ext>
            </a:extLst>
          </p:cNvPr>
          <p:cNvSpPr/>
          <p:nvPr/>
        </p:nvSpPr>
        <p:spPr>
          <a:xfrm>
            <a:off x="370840" y="4361452"/>
            <a:ext cx="262420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a77b">
            <a:extLst>
              <a:ext uri="{FF2B5EF4-FFF2-40B4-BE49-F238E27FC236}">
                <a16:creationId xmlns:a16="http://schemas.microsoft.com/office/drawing/2014/main" id="{6C8EC4F7-1BC5-422D-889F-06304E38E537}"/>
              </a:ext>
            </a:extLst>
          </p:cNvPr>
          <p:cNvSpPr/>
          <p:nvPr/>
        </p:nvSpPr>
        <p:spPr>
          <a:xfrm>
            <a:off x="8695627" y="2825260"/>
            <a:ext cx="2274951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successful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69847">
            <a:extLst>
              <a:ext uri="{FF2B5EF4-FFF2-40B4-BE49-F238E27FC236}">
                <a16:creationId xmlns:a16="http://schemas.microsoft.com/office/drawing/2014/main" id="{014547BF-BCF2-490D-AB61-944B26B7F4CC}"/>
              </a:ext>
            </a:extLst>
          </p:cNvPr>
          <p:cNvSpPr/>
          <p:nvPr/>
        </p:nvSpPr>
        <p:spPr>
          <a:xfrm>
            <a:off x="2710815" y="1801132"/>
            <a:ext cx="2190814" cy="42501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0F914C-7522-4BC1-ACAC-F2D94969B97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［思维品质·评价思维］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actress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7d79">
            <a:extLst>
              <a:ext uri="{FF2B5EF4-FFF2-40B4-BE49-F238E27FC236}">
                <a16:creationId xmlns:a16="http://schemas.microsoft.com/office/drawing/2014/main" id="{E1497C99-79A1-47E4-A5B2-5DF558E65A4D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8085f">
            <a:extLst>
              <a:ext uri="{FF2B5EF4-FFF2-40B4-BE49-F238E27FC236}">
                <a16:creationId xmlns:a16="http://schemas.microsoft.com/office/drawing/2014/main" id="{D8C751C5-A6BB-4DFD-9B78-173E0F66B012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8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10AC33-55E0-1336-EA23-11B0F79B5F9A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jeans.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［人与自我·自我管理］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         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hide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f432">
            <a:extLst>
              <a:ext uri="{FF2B5EF4-FFF2-40B4-BE49-F238E27FC236}">
                <a16:creationId xmlns:a16="http://schemas.microsoft.com/office/drawing/2014/main" id="{779DCCAD-F950-4FEA-BF94-4118D947A04D}"/>
              </a:ext>
            </a:extLst>
          </p:cNvPr>
          <p:cNvSpPr/>
          <p:nvPr/>
        </p:nvSpPr>
        <p:spPr>
          <a:xfrm>
            <a:off x="505778" y="41157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8ec73">
            <a:extLst>
              <a:ext uri="{FF2B5EF4-FFF2-40B4-BE49-F238E27FC236}">
                <a16:creationId xmlns:a16="http://schemas.microsoft.com/office/drawing/2014/main" id="{1985A175-CC86-4743-9717-259D7FC6D320}"/>
              </a:ext>
            </a:extLst>
          </p:cNvPr>
          <p:cNvSpPr/>
          <p:nvPr/>
        </p:nvSpPr>
        <p:spPr>
          <a:xfrm>
            <a:off x="505778" y="221377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3de7f">
            <a:extLst>
              <a:ext uri="{FF2B5EF4-FFF2-40B4-BE49-F238E27FC236}">
                <a16:creationId xmlns:a16="http://schemas.microsoft.com/office/drawing/2014/main" id="{A03C71FC-6D7E-45A7-9840-DCFE59476484}"/>
              </a:ext>
            </a:extLst>
          </p:cNvPr>
          <p:cNvSpPr/>
          <p:nvPr/>
        </p:nvSpPr>
        <p:spPr>
          <a:xfrm>
            <a:off x="50577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6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BFAA12-8049-68D7-02F4-F0FFA4E3124C}"/>
              </a:ext>
            </a:extLst>
          </p:cNvPr>
          <p:cNvSpPr txBox="1">
            <a:spLocks/>
          </p:cNvSpPr>
          <p:nvPr/>
        </p:nvSpPr>
        <p:spPr>
          <a:xfrm>
            <a:off x="381000" y="1044039"/>
            <a:ext cx="11430000" cy="4523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你打算装扮成王子吗？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going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prince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我爸爸下班后总是花时间和我待在一起。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always spends time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me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5" name="A_433ec">
            <a:extLst>
              <a:ext uri="{FF2B5EF4-FFF2-40B4-BE49-F238E27FC236}">
                <a16:creationId xmlns:a16="http://schemas.microsoft.com/office/drawing/2014/main" id="{01FE4F7E-B2E8-4B7F-A6C8-821F6CC839D6}"/>
              </a:ext>
            </a:extLst>
          </p:cNvPr>
          <p:cNvSpPr/>
          <p:nvPr/>
        </p:nvSpPr>
        <p:spPr>
          <a:xfrm>
            <a:off x="472440" y="4310479"/>
            <a:ext cx="3970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c94d">
            <a:extLst>
              <a:ext uri="{FF2B5EF4-FFF2-40B4-BE49-F238E27FC236}">
                <a16:creationId xmlns:a16="http://schemas.microsoft.com/office/drawing/2014/main" id="{1686D33F-A18C-4F53-81C3-01BAECC21A43}"/>
              </a:ext>
            </a:extLst>
          </p:cNvPr>
          <p:cNvSpPr/>
          <p:nvPr/>
        </p:nvSpPr>
        <p:spPr>
          <a:xfrm>
            <a:off x="5635562" y="3676495"/>
            <a:ext cx="266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1ac3">
            <a:extLst>
              <a:ext uri="{FF2B5EF4-FFF2-40B4-BE49-F238E27FC236}">
                <a16:creationId xmlns:a16="http://schemas.microsoft.com/office/drawing/2014/main" id="{F03DED52-D8F0-4079-8527-29201DFE9D7D}"/>
              </a:ext>
            </a:extLst>
          </p:cNvPr>
          <p:cNvSpPr/>
          <p:nvPr/>
        </p:nvSpPr>
        <p:spPr>
          <a:xfrm>
            <a:off x="3343212" y="2408527"/>
            <a:ext cx="49520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1011B6-D451-D293-5FB1-133165B1ED8C}"/>
              </a:ext>
            </a:extLst>
          </p:cNvPr>
          <p:cNvSpPr txBox="1">
            <a:spLocks/>
          </p:cNvSpPr>
          <p:nvPr/>
        </p:nvSpPr>
        <p:spPr>
          <a:xfrm>
            <a:off x="381000" y="580900"/>
            <a:ext cx="11430000" cy="6043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——我能在出去之前换一下衣服吗？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——当然可以。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 out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 you can.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我不再是一个年幼的婴儿了。我可以自己做决定了。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young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baby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can make my own decisions.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我哥哥开车去机场接我妈妈了。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 brother drove his car to the airport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 mother. </a:t>
            </a:r>
            <a:endParaRPr lang="zh-CN" altLang="en-US" sz="3000" dirty="0"/>
          </a:p>
        </p:txBody>
      </p:sp>
      <p:sp>
        <p:nvSpPr>
          <p:cNvPr id="6" name="A_55d2b">
            <a:extLst>
              <a:ext uri="{FF2B5EF4-FFF2-40B4-BE49-F238E27FC236}">
                <a16:creationId xmlns:a16="http://schemas.microsoft.com/office/drawing/2014/main" id="{013CF854-24C2-48C1-BEE5-103F47EEDF12}"/>
              </a:ext>
            </a:extLst>
          </p:cNvPr>
          <p:cNvSpPr/>
          <p:nvPr/>
        </p:nvSpPr>
        <p:spPr>
          <a:xfrm>
            <a:off x="7236333" y="5432300"/>
            <a:ext cx="33592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pick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up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A_44db3">
            <a:extLst>
              <a:ext uri="{FF2B5EF4-FFF2-40B4-BE49-F238E27FC236}">
                <a16:creationId xmlns:a16="http://schemas.microsoft.com/office/drawing/2014/main" id="{F14BCD6B-1400-4822-8221-484DD8E77703}"/>
              </a:ext>
            </a:extLst>
          </p:cNvPr>
          <p:cNvSpPr/>
          <p:nvPr/>
        </p:nvSpPr>
        <p:spPr>
          <a:xfrm>
            <a:off x="4720590" y="3649220"/>
            <a:ext cx="270624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anymore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90b0">
            <a:extLst>
              <a:ext uri="{FF2B5EF4-FFF2-40B4-BE49-F238E27FC236}">
                <a16:creationId xmlns:a16="http://schemas.microsoft.com/office/drawing/2014/main" id="{DC69373D-8257-4658-9F04-461AA1BC5FD8}"/>
              </a:ext>
            </a:extLst>
          </p:cNvPr>
          <p:cNvSpPr/>
          <p:nvPr/>
        </p:nvSpPr>
        <p:spPr>
          <a:xfrm>
            <a:off x="1058228" y="3649220"/>
            <a:ext cx="18971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afa0">
            <a:extLst>
              <a:ext uri="{FF2B5EF4-FFF2-40B4-BE49-F238E27FC236}">
                <a16:creationId xmlns:a16="http://schemas.microsoft.com/office/drawing/2014/main" id="{51F9C251-14A4-4B90-B497-68A1FA63515F}"/>
              </a:ext>
            </a:extLst>
          </p:cNvPr>
          <p:cNvSpPr/>
          <p:nvPr/>
        </p:nvSpPr>
        <p:spPr>
          <a:xfrm>
            <a:off x="1766253" y="1866140"/>
            <a:ext cx="772591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0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391AB6D-E7C5-C8D4-73CB-1F7E0A0897A8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5144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Tony. Is it a photo in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hand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photo.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is this your mother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She’s my father’s sister.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e863">
            <a:extLst>
              <a:ext uri="{FF2B5EF4-FFF2-40B4-BE49-F238E27FC236}">
                <a16:creationId xmlns:a16="http://schemas.microsoft.com/office/drawing/2014/main" id="{554EC7B4-E14B-49B3-B78D-80ECE704AE57}"/>
              </a:ext>
            </a:extLst>
          </p:cNvPr>
          <p:cNvSpPr/>
          <p:nvPr/>
        </p:nvSpPr>
        <p:spPr>
          <a:xfrm>
            <a:off x="1456690" y="5713933"/>
            <a:ext cx="1719326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dde31">
            <a:extLst>
              <a:ext uri="{FF2B5EF4-FFF2-40B4-BE49-F238E27FC236}">
                <a16:creationId xmlns:a16="http://schemas.microsoft.com/office/drawing/2014/main" id="{EF1E2B3B-B54D-47C9-9E50-E26B68976D60}"/>
              </a:ext>
            </a:extLst>
          </p:cNvPr>
          <p:cNvSpPr/>
          <p:nvPr/>
        </p:nvSpPr>
        <p:spPr>
          <a:xfrm>
            <a:off x="1478915" y="3811981"/>
            <a:ext cx="218294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353671-3349-A39A-E8E0-307C674C65BC}"/>
              </a:ext>
            </a:extLst>
          </p:cNvPr>
          <p:cNvSpPr txBox="1">
            <a:spLocks/>
          </p:cNvSpPr>
          <p:nvPr/>
        </p:nvSpPr>
        <p:spPr>
          <a:xfrm>
            <a:off x="7050933" y="1079664"/>
            <a:ext cx="4863935" cy="51550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Are these girls your friends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isn’t.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These are your sisters.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He’s my friend.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Is this your grandfather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What’s his name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3069CB-0386-7821-2FC3-09F48E28CE93}"/>
              </a:ext>
            </a:extLst>
          </p:cNvPr>
          <p:cNvSpPr txBox="1">
            <a:spLocks/>
          </p:cNvSpPr>
          <p:nvPr/>
        </p:nvSpPr>
        <p:spPr>
          <a:xfrm>
            <a:off x="381000" y="616528"/>
            <a:ext cx="11430000" cy="3864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that boy your brother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isn’t.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Eric.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all my good friends.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d0a9">
            <a:extLst>
              <a:ext uri="{FF2B5EF4-FFF2-40B4-BE49-F238E27FC236}">
                <a16:creationId xmlns:a16="http://schemas.microsoft.com/office/drawing/2014/main" id="{7E2AB446-ED50-457D-94EB-BD7397DDEA9C}"/>
              </a:ext>
            </a:extLst>
          </p:cNvPr>
          <p:cNvSpPr/>
          <p:nvPr/>
        </p:nvSpPr>
        <p:spPr>
          <a:xfrm>
            <a:off x="1478915" y="3248984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1cfdd">
            <a:extLst>
              <a:ext uri="{FF2B5EF4-FFF2-40B4-BE49-F238E27FC236}">
                <a16:creationId xmlns:a16="http://schemas.microsoft.com/office/drawing/2014/main" id="{6CB8697F-1553-47BB-B5CB-683264B3D18A}"/>
              </a:ext>
            </a:extLst>
          </p:cNvPr>
          <p:cNvSpPr/>
          <p:nvPr/>
        </p:nvSpPr>
        <p:spPr>
          <a:xfrm>
            <a:off x="2223453" y="1981016"/>
            <a:ext cx="22512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5e10d">
            <a:extLst>
              <a:ext uri="{FF2B5EF4-FFF2-40B4-BE49-F238E27FC236}">
                <a16:creationId xmlns:a16="http://schemas.microsoft.com/office/drawing/2014/main" id="{9D539966-D171-42BF-B089-0D4BDB7B6573}"/>
              </a:ext>
            </a:extLst>
          </p:cNvPr>
          <p:cNvSpPr/>
          <p:nvPr/>
        </p:nvSpPr>
        <p:spPr>
          <a:xfrm>
            <a:off x="3941128" y="1347032"/>
            <a:ext cx="2206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7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51</TotalTime>
  <Words>660</Words>
  <Application>Microsoft Office PowerPoint</Application>
  <PresentationFormat>宽屏</PresentationFormat>
  <Paragraphs>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2025-09-09T22:33:14Z</dcterms:created>
  <dcterms:modified xsi:type="dcterms:W3CDTF">2025-09-11T05:19:32Z</dcterms:modified>
</cp:coreProperties>
</file>