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259" r:id="rId6"/>
    <p:sldId id="875" r:id="rId7"/>
    <p:sldId id="876" r:id="rId8"/>
    <p:sldId id="87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A(1a~2f)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Presenting ideas &amp; Reflection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power of plants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F9D588-1BF6-26C1-74BB-6ECA32C88B8F}"/>
              </a:ext>
            </a:extLst>
          </p:cNvPr>
          <p:cNvSpPr txBox="1">
            <a:spLocks/>
          </p:cNvSpPr>
          <p:nvPr/>
        </p:nvSpPr>
        <p:spPr>
          <a:xfrm>
            <a:off x="381000" y="678821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［人与自然·环境保护］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植物在自然世界里是很重要的，因为它们为我们提供食物和氧气。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 are very important in the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__________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they provide us with food and oxygen.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国际生来自不同的国家。我们将和他们一起去学校旅行。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International students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different countries. We will go on a school trip with them.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cb80">
            <a:extLst>
              <a:ext uri="{FF2B5EF4-FFF2-40B4-BE49-F238E27FC236}">
                <a16:creationId xmlns:a16="http://schemas.microsoft.com/office/drawing/2014/main" id="{7E842E65-9FB9-4787-8520-60ED38E09081}"/>
              </a:ext>
            </a:extLst>
          </p:cNvPr>
          <p:cNvSpPr/>
          <p:nvPr/>
        </p:nvSpPr>
        <p:spPr>
          <a:xfrm>
            <a:off x="4320540" y="5213229"/>
            <a:ext cx="40868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0bce3">
            <a:extLst>
              <a:ext uri="{FF2B5EF4-FFF2-40B4-BE49-F238E27FC236}">
                <a16:creationId xmlns:a16="http://schemas.microsoft.com/office/drawing/2014/main" id="{B1ECDD6C-5ECC-404C-8C7F-92BFFDCE9925}"/>
              </a:ext>
            </a:extLst>
          </p:cNvPr>
          <p:cNvSpPr/>
          <p:nvPr/>
        </p:nvSpPr>
        <p:spPr>
          <a:xfrm>
            <a:off x="6027674" y="3311277"/>
            <a:ext cx="46450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408BEF-2F1F-6E8A-C590-475E879A2D03}"/>
              </a:ext>
            </a:extLst>
          </p:cNvPr>
          <p:cNvSpPr txBox="1">
            <a:spLocks/>
          </p:cNvSpPr>
          <p:nvPr/>
        </p:nvSpPr>
        <p:spPr>
          <a:xfrm>
            <a:off x="381000" y="710050"/>
            <a:ext cx="114300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孩子们乘坐公共汽车时保证安全是很有用的。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to keep safe when they take a bus.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你帮了大忙。谢谢你对我做的一切。那对我很重要。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You’ve been very helpful. Thanks for everything you’ve done for me.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不要害怕不喜欢某些东西——发现你不喜欢的东西是更多了解自己的关键部分。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be afraid to dislike something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discovering what you don’t like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 more about yourself.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ad40">
            <a:extLst>
              <a:ext uri="{FF2B5EF4-FFF2-40B4-BE49-F238E27FC236}">
                <a16:creationId xmlns:a16="http://schemas.microsoft.com/office/drawing/2014/main" id="{21B260F7-55D6-40D5-9E93-A886900D30A0}"/>
              </a:ext>
            </a:extLst>
          </p:cNvPr>
          <p:cNvSpPr/>
          <p:nvPr/>
        </p:nvSpPr>
        <p:spPr>
          <a:xfrm>
            <a:off x="1409065" y="5561450"/>
            <a:ext cx="5699189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key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5652">
            <a:extLst>
              <a:ext uri="{FF2B5EF4-FFF2-40B4-BE49-F238E27FC236}">
                <a16:creationId xmlns:a16="http://schemas.microsoft.com/office/drawing/2014/main" id="{2F7FEB36-AA1B-4A68-893E-FA88918FC35F}"/>
              </a:ext>
            </a:extLst>
          </p:cNvPr>
          <p:cNvSpPr/>
          <p:nvPr/>
        </p:nvSpPr>
        <p:spPr>
          <a:xfrm>
            <a:off x="740728" y="3184010"/>
            <a:ext cx="58896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f9253">
            <a:extLst>
              <a:ext uri="{FF2B5EF4-FFF2-40B4-BE49-F238E27FC236}">
                <a16:creationId xmlns:a16="http://schemas.microsoft.com/office/drawing/2014/main" id="{A25EB292-AFF0-48F7-9F0E-ED5B051B6558}"/>
              </a:ext>
            </a:extLst>
          </p:cNvPr>
          <p:cNvSpPr/>
          <p:nvPr/>
        </p:nvSpPr>
        <p:spPr>
          <a:xfrm>
            <a:off x="1001205" y="1400930"/>
            <a:ext cx="36798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57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B1F0215-43F5-8911-4391-69552F76570F}"/>
              </a:ext>
            </a:extLst>
          </p:cNvPr>
          <p:cNvSpPr txBox="1">
            <a:spLocks/>
          </p:cNvSpPr>
          <p:nvPr/>
        </p:nvSpPr>
        <p:spPr>
          <a:xfrm>
            <a:off x="313748" y="4224407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ugly	           B. hard               C. dirty	D. beautiful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protect	B. provide           C. make	D. put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plant	          B. find                 C. collect	D. water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86ee">
            <a:extLst>
              <a:ext uri="{FF2B5EF4-FFF2-40B4-BE49-F238E27FC236}">
                <a16:creationId xmlns:a16="http://schemas.microsoft.com/office/drawing/2014/main" id="{E86E5B97-7E0C-47A8-97E4-5573BED48AA8}"/>
              </a:ext>
            </a:extLst>
          </p:cNvPr>
          <p:cNvSpPr/>
          <p:nvPr/>
        </p:nvSpPr>
        <p:spPr>
          <a:xfrm>
            <a:off x="422651" y="5430399"/>
            <a:ext cx="1259395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5" name="A_5907b">
            <a:extLst>
              <a:ext uri="{FF2B5EF4-FFF2-40B4-BE49-F238E27FC236}">
                <a16:creationId xmlns:a16="http://schemas.microsoft.com/office/drawing/2014/main" id="{34C04E49-37CD-45FE-9BB9-F6B300A9981B}"/>
              </a:ext>
            </a:extLst>
          </p:cNvPr>
          <p:cNvSpPr/>
          <p:nvPr/>
        </p:nvSpPr>
        <p:spPr>
          <a:xfrm>
            <a:off x="422651" y="487566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F3EECF-875F-979C-77AF-C8511B006ADD}"/>
              </a:ext>
            </a:extLst>
          </p:cNvPr>
          <p:cNvSpPr txBox="1">
            <a:spLocks/>
          </p:cNvSpPr>
          <p:nvPr/>
        </p:nvSpPr>
        <p:spPr>
          <a:xfrm>
            <a:off x="381000" y="1281545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［人与自然·热爱自然］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National Arbor Day is a festival to encourage people to plant trees. Planting a tree can help the environment and make your garden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Trees produce oxygen for us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reduce air pollution and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food and protection for wildlife. But do you know how to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tree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553b">
            <a:extLst>
              <a:ext uri="{FF2B5EF4-FFF2-40B4-BE49-F238E27FC236}">
                <a16:creationId xmlns:a16="http://schemas.microsoft.com/office/drawing/2014/main" id="{BF8FB741-8B62-4D28-8AC8-E69AA35ABD1E}"/>
              </a:ext>
            </a:extLst>
          </p:cNvPr>
          <p:cNvSpPr/>
          <p:nvPr/>
        </p:nvSpPr>
        <p:spPr>
          <a:xfrm>
            <a:off x="422651" y="4320927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A61E9DF-94E5-B36E-207C-685758E6EF4A}"/>
              </a:ext>
            </a:extLst>
          </p:cNvPr>
          <p:cNvSpPr txBox="1">
            <a:spLocks/>
          </p:cNvSpPr>
          <p:nvPr/>
        </p:nvSpPr>
        <p:spPr>
          <a:xfrm>
            <a:off x="381000" y="3312226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town	         B. country         C. family	    D. place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strong	B. thin               C. tall	    D. fat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dry	         B. cool               C. hot	    D. windy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8291">
            <a:extLst>
              <a:ext uri="{FF2B5EF4-FFF2-40B4-BE49-F238E27FC236}">
                <a16:creationId xmlns:a16="http://schemas.microsoft.com/office/drawing/2014/main" id="{FD759F64-31C7-4CFD-8C1B-90417B50EC88}"/>
              </a:ext>
            </a:extLst>
          </p:cNvPr>
          <p:cNvSpPr/>
          <p:nvPr/>
        </p:nvSpPr>
        <p:spPr>
          <a:xfrm>
            <a:off x="505778" y="4676714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4" name="A_df86b">
            <a:extLst>
              <a:ext uri="{FF2B5EF4-FFF2-40B4-BE49-F238E27FC236}">
                <a16:creationId xmlns:a16="http://schemas.microsoft.com/office/drawing/2014/main" id="{43D2077B-A2B8-4FE4-8EE4-439543504D46}"/>
              </a:ext>
            </a:extLst>
          </p:cNvPr>
          <p:cNvSpPr/>
          <p:nvPr/>
        </p:nvSpPr>
        <p:spPr>
          <a:xfrm>
            <a:off x="505778" y="404273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2A48AB-F0A0-0AE2-7889-DC747A4F67B3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Choose a good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your tree. Make sure that your tree will not be too large or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place.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 your tree on a cloudy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wet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possible. This will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tree’s roots from drying out.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a90b">
            <a:extLst>
              <a:ext uri="{FF2B5EF4-FFF2-40B4-BE49-F238E27FC236}">
                <a16:creationId xmlns:a16="http://schemas.microsoft.com/office/drawing/2014/main" id="{F5DD8781-5949-4135-BBA6-3DAB603D22EE}"/>
              </a:ext>
            </a:extLst>
          </p:cNvPr>
          <p:cNvSpPr/>
          <p:nvPr/>
        </p:nvSpPr>
        <p:spPr>
          <a:xfrm>
            <a:off x="505778" y="3408746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21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F1984C6-6623-9D8E-45AB-485FD1AC444B}"/>
              </a:ext>
            </a:extLst>
          </p:cNvPr>
          <p:cNvSpPr txBox="1">
            <a:spLocks/>
          </p:cNvSpPr>
          <p:nvPr/>
        </p:nvSpPr>
        <p:spPr>
          <a:xfrm>
            <a:off x="381000" y="3605451"/>
            <a:ext cx="11430000" cy="2286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stop	           B. help           C. forget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lie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wood	           B. bag            C. box	          D. hole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sadly	           B. carefully   C. strangely 	D. hardly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for	B. Look at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Look after	D. Look up </a:t>
            </a:r>
            <a:endParaRPr lang="zh-CN" altLang="en-US" sz="2800" dirty="0"/>
          </a:p>
        </p:txBody>
      </p:sp>
      <p:sp>
        <p:nvSpPr>
          <p:cNvPr id="7" name="A_b1017">
            <a:extLst>
              <a:ext uri="{FF2B5EF4-FFF2-40B4-BE49-F238E27FC236}">
                <a16:creationId xmlns:a16="http://schemas.microsoft.com/office/drawing/2014/main" id="{BC4583C2-CE12-4738-B269-478E6FF068CE}"/>
              </a:ext>
            </a:extLst>
          </p:cNvPr>
          <p:cNvSpPr/>
          <p:nvPr/>
        </p:nvSpPr>
        <p:spPr>
          <a:xfrm>
            <a:off x="489903" y="5366179"/>
            <a:ext cx="1298638" cy="42206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6" name="A_f6ee2">
            <a:extLst>
              <a:ext uri="{FF2B5EF4-FFF2-40B4-BE49-F238E27FC236}">
                <a16:creationId xmlns:a16="http://schemas.microsoft.com/office/drawing/2014/main" id="{87A6EE91-0878-436B-920D-680EBDE29DB5}"/>
              </a:ext>
            </a:extLst>
          </p:cNvPr>
          <p:cNvSpPr/>
          <p:nvPr/>
        </p:nvSpPr>
        <p:spPr>
          <a:xfrm>
            <a:off x="489903" y="481144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4" name="A_a09ae">
            <a:extLst>
              <a:ext uri="{FF2B5EF4-FFF2-40B4-BE49-F238E27FC236}">
                <a16:creationId xmlns:a16="http://schemas.microsoft.com/office/drawing/2014/main" id="{C92EC997-8ECE-496A-B2BC-605C50ED2802}"/>
              </a:ext>
            </a:extLst>
          </p:cNvPr>
          <p:cNvSpPr/>
          <p:nvPr/>
        </p:nvSpPr>
        <p:spPr>
          <a:xfrm>
            <a:off x="489903" y="4256707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9235E1-78A5-4AAE-93E2-767547F1F99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846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 a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should be twice as wide as the tree’s roots.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 the roots in the hole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then fill the hole with soil.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 it well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using 3 to 5 gallons of water.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your tree after you plant it. Ask your parents to take a picture of you and your tree every year. You will be amazed at how quickly it grows. </a:t>
            </a:r>
            <a:endParaRPr lang="zh-CN" altLang="en-US" sz="2800" dirty="0"/>
          </a:p>
        </p:txBody>
      </p:sp>
      <p:sp>
        <p:nvSpPr>
          <p:cNvPr id="2" name="A_54975">
            <a:extLst>
              <a:ext uri="{FF2B5EF4-FFF2-40B4-BE49-F238E27FC236}">
                <a16:creationId xmlns:a16="http://schemas.microsoft.com/office/drawing/2014/main" id="{ED8B5EFB-624E-4011-8B79-CEF2959462EC}"/>
              </a:ext>
            </a:extLst>
          </p:cNvPr>
          <p:cNvSpPr/>
          <p:nvPr/>
        </p:nvSpPr>
        <p:spPr>
          <a:xfrm>
            <a:off x="489903" y="3701971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10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588948F7-E748-4028-A97F-43787FD39232}" vid="{18208797-8DB7-4EB2-A744-09B530AB20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</TotalTime>
  <Words>642</Words>
  <Application>Microsoft Office PowerPoint</Application>
  <PresentationFormat>宽屏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4</cp:revision>
  <dcterms:created xsi:type="dcterms:W3CDTF">2025-09-10T01:26:47Z</dcterms:created>
  <dcterms:modified xsi:type="dcterms:W3CDTF">2025-09-11T05:25:38Z</dcterms:modified>
</cp:coreProperties>
</file>