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7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0" y="1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单元考点突破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864D233-05A1-AEDF-B0DB-D3CB21CC978A}"/>
              </a:ext>
            </a:extLst>
          </p:cNvPr>
          <p:cNvSpPr txBox="1">
            <a:spLocks/>
          </p:cNvSpPr>
          <p:nvPr/>
        </p:nvSpPr>
        <p:spPr>
          <a:xfrm>
            <a:off x="381000" y="847363"/>
            <a:ext cx="11430000" cy="5163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成都中考改编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Xizang opened its first flight to Hong Kong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February 19</a:t>
            </a:r>
            <a:r>
              <a:rPr lang="en-US" altLang="zh-CN" sz="32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2025.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	B. on 	C. at 	D.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Everything begins to grow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spring. It’s full of hope.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	B. on 	C. at 	D.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en-US" sz="3200" dirty="0"/>
          </a:p>
        </p:txBody>
      </p:sp>
      <p:sp>
        <p:nvSpPr>
          <p:cNvPr id="4" name="A_3512a">
            <a:extLst>
              <a:ext uri="{FF2B5EF4-FFF2-40B4-BE49-F238E27FC236}">
                <a16:creationId xmlns:a16="http://schemas.microsoft.com/office/drawing/2014/main" id="{8BCF3FFC-1CDA-4501-AC99-C0E8E3BCC60E}"/>
              </a:ext>
            </a:extLst>
          </p:cNvPr>
          <p:cNvSpPr/>
          <p:nvPr/>
        </p:nvSpPr>
        <p:spPr>
          <a:xfrm>
            <a:off x="505778" y="3479819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6ffef">
            <a:extLst>
              <a:ext uri="{FF2B5EF4-FFF2-40B4-BE49-F238E27FC236}">
                <a16:creationId xmlns:a16="http://schemas.microsoft.com/office/drawing/2014/main" id="{3F5AB42D-8548-4531-BB30-AE747EAC954B}"/>
              </a:ext>
            </a:extLst>
          </p:cNvPr>
          <p:cNvSpPr/>
          <p:nvPr/>
        </p:nvSpPr>
        <p:spPr>
          <a:xfrm>
            <a:off x="505778" y="157786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243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6F5B73B-DA02-1953-7131-C7170D8F078F}"/>
              </a:ext>
            </a:extLst>
          </p:cNvPr>
          <p:cNvSpPr txBox="1">
            <a:spLocks/>
          </p:cNvSpPr>
          <p:nvPr/>
        </p:nvSpPr>
        <p:spPr>
          <a:xfrm>
            <a:off x="381000" y="972787"/>
            <a:ext cx="11430000" cy="45202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traditional Chinese lunar calendar divides a year into 24 solar terms.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Xiaoman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 little full) usually falls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	B. at 	C. on	D.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 students have more free time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night because of the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double reduction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policy.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A. in 	B. on 	C. at 	D. to  </a:t>
            </a:r>
            <a:endParaRPr lang="zh-CN" altLang="en-US" sz="3200" dirty="0"/>
          </a:p>
        </p:txBody>
      </p:sp>
      <p:sp>
        <p:nvSpPr>
          <p:cNvPr id="4" name="A_94a57">
            <a:extLst>
              <a:ext uri="{FF2B5EF4-FFF2-40B4-BE49-F238E27FC236}">
                <a16:creationId xmlns:a16="http://schemas.microsoft.com/office/drawing/2014/main" id="{95B693A6-FE5D-42BB-9E92-EBBB7E03DE8B}"/>
              </a:ext>
            </a:extLst>
          </p:cNvPr>
          <p:cNvSpPr/>
          <p:nvPr/>
        </p:nvSpPr>
        <p:spPr>
          <a:xfrm>
            <a:off x="505778" y="36052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720c2">
            <a:extLst>
              <a:ext uri="{FF2B5EF4-FFF2-40B4-BE49-F238E27FC236}">
                <a16:creationId xmlns:a16="http://schemas.microsoft.com/office/drawing/2014/main" id="{064A7702-4A7F-4AB5-ACC4-503E48C69431}"/>
              </a:ext>
            </a:extLst>
          </p:cNvPr>
          <p:cNvSpPr/>
          <p:nvPr/>
        </p:nvSpPr>
        <p:spPr>
          <a:xfrm>
            <a:off x="505778" y="106930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978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单元考点突破　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2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 than fun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86397EE-9965-DE46-E07D-4DB1836137AC}"/>
              </a:ext>
            </a:extLst>
          </p:cNvPr>
          <p:cNvSpPr txBox="1">
            <a:spLocks/>
          </p:cNvSpPr>
          <p:nvPr/>
        </p:nvSpPr>
        <p:spPr>
          <a:xfrm>
            <a:off x="381000" y="851948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sister can play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piano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she can’t play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basketball.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	B. /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/	    D. /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/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girls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you want to join the school clubs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Sure. We can dance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play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piano and play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chess.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	B. /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/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./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	   D. the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/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a752">
            <a:extLst>
              <a:ext uri="{FF2B5EF4-FFF2-40B4-BE49-F238E27FC236}">
                <a16:creationId xmlns:a16="http://schemas.microsoft.com/office/drawing/2014/main" id="{E4F22D20-6572-49D3-9F8B-E317C4DE3F1E}"/>
              </a:ext>
            </a:extLst>
          </p:cNvPr>
          <p:cNvSpPr/>
          <p:nvPr/>
        </p:nvSpPr>
        <p:spPr>
          <a:xfrm>
            <a:off x="505778" y="348440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a5c75">
            <a:extLst>
              <a:ext uri="{FF2B5EF4-FFF2-40B4-BE49-F238E27FC236}">
                <a16:creationId xmlns:a16="http://schemas.microsoft.com/office/drawing/2014/main" id="{7C3794BD-02DE-4A8D-A9E5-8034BBCE32D2}"/>
              </a:ext>
            </a:extLst>
          </p:cNvPr>
          <p:cNvSpPr/>
          <p:nvPr/>
        </p:nvSpPr>
        <p:spPr>
          <a:xfrm>
            <a:off x="505778" y="158245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BF60F17-099E-648D-9DBB-9A0D5F07E1A7}"/>
              </a:ext>
            </a:extLst>
          </p:cNvPr>
          <p:cNvSpPr txBox="1">
            <a:spLocks/>
          </p:cNvSpPr>
          <p:nvPr/>
        </p:nvSpPr>
        <p:spPr>
          <a:xfrm>
            <a:off x="381000" y="849287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why must I stop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computer games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your health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boy.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play	          B. to play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playing	 D. playing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have worked so long. Shall we stop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rest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have	         B. to having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having	         D. to have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f6bd">
            <a:extLst>
              <a:ext uri="{FF2B5EF4-FFF2-40B4-BE49-F238E27FC236}">
                <a16:creationId xmlns:a16="http://schemas.microsoft.com/office/drawing/2014/main" id="{90385E9F-8FB5-403E-B45A-F8177BA6B336}"/>
              </a:ext>
            </a:extLst>
          </p:cNvPr>
          <p:cNvSpPr/>
          <p:nvPr/>
        </p:nvSpPr>
        <p:spPr>
          <a:xfrm>
            <a:off x="505778" y="411572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ced44">
            <a:extLst>
              <a:ext uri="{FF2B5EF4-FFF2-40B4-BE49-F238E27FC236}">
                <a16:creationId xmlns:a16="http://schemas.microsoft.com/office/drawing/2014/main" id="{18914F6A-2FF0-4DA9-9FC4-F9A66AA5F0DB}"/>
              </a:ext>
            </a:extLst>
          </p:cNvPr>
          <p:cNvSpPr/>
          <p:nvPr/>
        </p:nvSpPr>
        <p:spPr>
          <a:xfrm>
            <a:off x="505778" y="157979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082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651D56-2EAE-EF8D-F2AA-756D8602BEAD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example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some countries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government makes some rules about dogs. _______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dogs can’t get on buses or ships.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For example	 B. As well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 a way	 D. In fact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English teacher gave us _______ example of how to use this 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	                     B. an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	            D. /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2100">
            <a:extLst>
              <a:ext uri="{FF2B5EF4-FFF2-40B4-BE49-F238E27FC236}">
                <a16:creationId xmlns:a16="http://schemas.microsoft.com/office/drawing/2014/main" id="{3FC9824F-EB6B-468B-A459-B0407C6CA57C}"/>
              </a:ext>
            </a:extLst>
          </p:cNvPr>
          <p:cNvSpPr/>
          <p:nvPr/>
        </p:nvSpPr>
        <p:spPr>
          <a:xfrm>
            <a:off x="505778" y="379984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18732">
            <a:extLst>
              <a:ext uri="{FF2B5EF4-FFF2-40B4-BE49-F238E27FC236}">
                <a16:creationId xmlns:a16="http://schemas.microsoft.com/office/drawing/2014/main" id="{A12F408F-6893-44A5-85DC-53F436C0CBDB}"/>
              </a:ext>
            </a:extLst>
          </p:cNvPr>
          <p:cNvSpPr/>
          <p:nvPr/>
        </p:nvSpPr>
        <p:spPr>
          <a:xfrm>
            <a:off x="505778" y="126390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77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816AC9E-6AE1-6FFF-5940-BBA666C61FB8}"/>
              </a:ext>
            </a:extLst>
          </p:cNvPr>
          <p:cNvSpPr txBox="1">
            <a:spLocks/>
          </p:cNvSpPr>
          <p:nvPr/>
        </p:nvSpPr>
        <p:spPr>
          <a:xfrm>
            <a:off x="381000" y="1447800"/>
            <a:ext cx="114300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lonely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 I live in the forest _______ I don’t feel _______.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alone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lonely	B. alone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alone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lonely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alone	D. lonely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lonely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0ba0">
            <a:extLst>
              <a:ext uri="{FF2B5EF4-FFF2-40B4-BE49-F238E27FC236}">
                <a16:creationId xmlns:a16="http://schemas.microsoft.com/office/drawing/2014/main" id="{AEB8318B-56FF-4374-A755-B8348AF09AFA}"/>
              </a:ext>
            </a:extLst>
          </p:cNvPr>
          <p:cNvSpPr/>
          <p:nvPr/>
        </p:nvSpPr>
        <p:spPr>
          <a:xfrm>
            <a:off x="505778" y="217830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31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77DAA81-A6A8-80F4-8712-6D2160195691}"/>
              </a:ext>
            </a:extLst>
          </p:cNvPr>
          <p:cNvSpPr txBox="1">
            <a:spLocks/>
          </p:cNvSpPr>
          <p:nvPr/>
        </p:nvSpPr>
        <p:spPr>
          <a:xfrm>
            <a:off x="381000" y="1008413"/>
            <a:ext cx="114300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 I feel helpless and _______ in this strange city.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 remember you are not _______ in the world because we are around you.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alone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alone	B. alone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lonely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lonely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alone	D. lonely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lonely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39c7">
            <a:extLst>
              <a:ext uri="{FF2B5EF4-FFF2-40B4-BE49-F238E27FC236}">
                <a16:creationId xmlns:a16="http://schemas.microsoft.com/office/drawing/2014/main" id="{A3F15C3A-E3AB-4FFD-B814-CB9272A7D01E}"/>
              </a:ext>
            </a:extLst>
          </p:cNvPr>
          <p:cNvSpPr/>
          <p:nvPr/>
        </p:nvSpPr>
        <p:spPr>
          <a:xfrm>
            <a:off x="505778" y="110493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695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C72DCB0-566A-86C9-C697-1DE7ACFEEF4F}"/>
              </a:ext>
            </a:extLst>
          </p:cNvPr>
          <p:cNvSpPr txBox="1">
            <a:spLocks/>
          </p:cNvSpPr>
          <p:nvPr/>
        </p:nvSpPr>
        <p:spPr>
          <a:xfrm>
            <a:off x="381000" y="782782"/>
            <a:ext cx="11430000" cy="45218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is _______ milk in the glass. It’s _______ bad.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 little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little bit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 little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bit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 little bit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bit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 bit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little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37ea">
            <a:extLst>
              <a:ext uri="{FF2B5EF4-FFF2-40B4-BE49-F238E27FC236}">
                <a16:creationId xmlns:a16="http://schemas.microsoft.com/office/drawing/2014/main" id="{D2E43C7F-5AEB-4FED-A3F4-122F33CB6970}"/>
              </a:ext>
            </a:extLst>
          </p:cNvPr>
          <p:cNvSpPr/>
          <p:nvPr/>
        </p:nvSpPr>
        <p:spPr>
          <a:xfrm>
            <a:off x="505778" y="151328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78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F92F38A-E80C-B4F1-C0D5-15AE01B944BB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599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you going to buy the dress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 sure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 it costs _______ more than I want to spend.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 bit of	         B. a bit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 few of	D. a few </a:t>
            </a:r>
            <a:endParaRPr lang="zh-CN" altLang="en-US" sz="3200" dirty="0"/>
          </a:p>
        </p:txBody>
      </p:sp>
      <p:sp>
        <p:nvSpPr>
          <p:cNvPr id="2" name="A_8754d">
            <a:extLst>
              <a:ext uri="{FF2B5EF4-FFF2-40B4-BE49-F238E27FC236}">
                <a16:creationId xmlns:a16="http://schemas.microsoft.com/office/drawing/2014/main" id="{9908BBE7-F5FC-42A7-9A0F-E7C45946928B}"/>
              </a:ext>
            </a:extLst>
          </p:cNvPr>
          <p:cNvSpPr/>
          <p:nvPr/>
        </p:nvSpPr>
        <p:spPr>
          <a:xfrm>
            <a:off x="505778" y="62992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467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28AE7B90-B60E-46FF-820F-10F00B3AE145}" vid="{64790AE8-BED3-452B-9AAC-191AABE9C4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7</TotalTime>
  <Words>646</Words>
  <Application>Microsoft Office PowerPoint</Application>
  <PresentationFormat>宽屏</PresentationFormat>
  <Paragraphs>69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6</cp:revision>
  <dcterms:created xsi:type="dcterms:W3CDTF">2025-09-09T22:10:45Z</dcterms:created>
  <dcterms:modified xsi:type="dcterms:W3CDTF">2025-09-11T05:33:08Z</dcterms:modified>
</cp:coreProperties>
</file>