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F976B5B-A9E6-7178-3527-AE4163EEE2B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radio.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babies.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02ff">
            <a:extLst>
              <a:ext uri="{FF2B5EF4-FFF2-40B4-BE49-F238E27FC236}">
                <a16:creationId xmlns:a16="http://schemas.microsoft.com/office/drawing/2014/main" id="{E3472878-BBC4-4D36-B685-6F63FCC8BE13}"/>
              </a:ext>
            </a:extLst>
          </p:cNvPr>
          <p:cNvSpPr/>
          <p:nvPr/>
        </p:nvSpPr>
        <p:spPr>
          <a:xfrm>
            <a:off x="675640" y="5701792"/>
            <a:ext cx="256686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Wolves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2ff8">
            <a:extLst>
              <a:ext uri="{FF2B5EF4-FFF2-40B4-BE49-F238E27FC236}">
                <a16:creationId xmlns:a16="http://schemas.microsoft.com/office/drawing/2014/main" id="{AC894825-E9E9-41F6-9826-F08563BD8C88}"/>
              </a:ext>
            </a:extLst>
          </p:cNvPr>
          <p:cNvSpPr/>
          <p:nvPr/>
        </p:nvSpPr>
        <p:spPr>
          <a:xfrm>
            <a:off x="2741803" y="5067808"/>
            <a:ext cx="28924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b14a">
            <a:extLst>
              <a:ext uri="{FF2B5EF4-FFF2-40B4-BE49-F238E27FC236}">
                <a16:creationId xmlns:a16="http://schemas.microsoft.com/office/drawing/2014/main" id="{AC5B8615-0699-4B81-9087-703613FD31B9}"/>
              </a:ext>
            </a:extLst>
          </p:cNvPr>
          <p:cNvSpPr/>
          <p:nvPr/>
        </p:nvSpPr>
        <p:spPr>
          <a:xfrm>
            <a:off x="472440" y="3799840"/>
            <a:ext cx="33820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f1eac">
            <a:extLst>
              <a:ext uri="{FF2B5EF4-FFF2-40B4-BE49-F238E27FC236}">
                <a16:creationId xmlns:a16="http://schemas.microsoft.com/office/drawing/2014/main" id="{727E087D-2B07-4D92-8081-BED40B3D6597}"/>
              </a:ext>
            </a:extLst>
          </p:cNvPr>
          <p:cNvSpPr/>
          <p:nvPr/>
        </p:nvSpPr>
        <p:spPr>
          <a:xfrm>
            <a:off x="6507099" y="1897888"/>
            <a:ext cx="35629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95f0b">
            <a:extLst>
              <a:ext uri="{FF2B5EF4-FFF2-40B4-BE49-F238E27FC236}">
                <a16:creationId xmlns:a16="http://schemas.microsoft.com/office/drawing/2014/main" id="{B349103A-74DC-404B-A867-032E622528DF}"/>
              </a:ext>
            </a:extLst>
          </p:cNvPr>
          <p:cNvSpPr/>
          <p:nvPr/>
        </p:nvSpPr>
        <p:spPr>
          <a:xfrm>
            <a:off x="5857367" y="1263904"/>
            <a:ext cx="2181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B089AE-E9B4-5DF7-9270-A271BD124F9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beaver is cutting a tree _______ its teeth.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special animal it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	               B. by             C. through 	    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your brother watching TV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 He is doing his homework.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does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doesn’t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a19a">
            <a:extLst>
              <a:ext uri="{FF2B5EF4-FFF2-40B4-BE49-F238E27FC236}">
                <a16:creationId xmlns:a16="http://schemas.microsoft.com/office/drawing/2014/main" id="{D320D625-7F3C-4819-BC05-C2B7EB76A8F2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17abb">
            <a:extLst>
              <a:ext uri="{FF2B5EF4-FFF2-40B4-BE49-F238E27FC236}">
                <a16:creationId xmlns:a16="http://schemas.microsoft.com/office/drawing/2014/main" id="{B95E9146-0A3A-4508-BAE5-E2669A537615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91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51FFA7-0994-F2A1-16B8-36AB9F80856C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［人与自我·勤于动手］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are you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_______ a model ship.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	         B. made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 making	D. was making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are the children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running.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	        B. How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Where	        D. When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290d">
            <a:extLst>
              <a:ext uri="{FF2B5EF4-FFF2-40B4-BE49-F238E27FC236}">
                <a16:creationId xmlns:a16="http://schemas.microsoft.com/office/drawing/2014/main" id="{47081921-AC60-43EB-A9D9-F6D691EF4F3A}"/>
              </a:ext>
            </a:extLst>
          </p:cNvPr>
          <p:cNvSpPr/>
          <p:nvPr/>
        </p:nvSpPr>
        <p:spPr>
          <a:xfrm>
            <a:off x="505778" y="339148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e0e46">
            <a:extLst>
              <a:ext uri="{FF2B5EF4-FFF2-40B4-BE49-F238E27FC236}">
                <a16:creationId xmlns:a16="http://schemas.microsoft.com/office/drawing/2014/main" id="{51B79E7A-631C-4631-AE68-C72C7FA07050}"/>
              </a:ext>
            </a:extLst>
          </p:cNvPr>
          <p:cNvSpPr/>
          <p:nvPr/>
        </p:nvSpPr>
        <p:spPr>
          <a:xfrm>
            <a:off x="505778" y="8555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8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704A2A-D7E5-66BA-A46B-71156D777F7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我真不敢相信这么小的狗能吃这么多食物。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 little dog can eat so much food.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在某些方面，她看上去更像她爸爸。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some ways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father.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我们必须戴帽子以保护我们免受太阳的伤害。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to wear hats to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sun.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河狸真是“大自然的工程师”！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Beavers are really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144c">
            <a:extLst>
              <a:ext uri="{FF2B5EF4-FFF2-40B4-BE49-F238E27FC236}">
                <a16:creationId xmlns:a16="http://schemas.microsoft.com/office/drawing/2014/main" id="{D8CE02D2-21DE-4B50-9521-D694F6737516}"/>
              </a:ext>
            </a:extLst>
          </p:cNvPr>
          <p:cNvSpPr/>
          <p:nvPr/>
        </p:nvSpPr>
        <p:spPr>
          <a:xfrm>
            <a:off x="4007358" y="5701792"/>
            <a:ext cx="530364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engineers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d5f36">
            <a:extLst>
              <a:ext uri="{FF2B5EF4-FFF2-40B4-BE49-F238E27FC236}">
                <a16:creationId xmlns:a16="http://schemas.microsoft.com/office/drawing/2014/main" id="{D04BAA01-97DD-44EB-BBE0-DB793AD96D2E}"/>
              </a:ext>
            </a:extLst>
          </p:cNvPr>
          <p:cNvSpPr/>
          <p:nvPr/>
        </p:nvSpPr>
        <p:spPr>
          <a:xfrm>
            <a:off x="7245668" y="4433824"/>
            <a:ext cx="22755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f967">
            <a:extLst>
              <a:ext uri="{FF2B5EF4-FFF2-40B4-BE49-F238E27FC236}">
                <a16:creationId xmlns:a16="http://schemas.microsoft.com/office/drawing/2014/main" id="{7474B305-C1C6-4960-877C-EAA65BCE20AF}"/>
              </a:ext>
            </a:extLst>
          </p:cNvPr>
          <p:cNvSpPr/>
          <p:nvPr/>
        </p:nvSpPr>
        <p:spPr>
          <a:xfrm>
            <a:off x="4608259" y="4433824"/>
            <a:ext cx="26596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39f2">
            <a:extLst>
              <a:ext uri="{FF2B5EF4-FFF2-40B4-BE49-F238E27FC236}">
                <a16:creationId xmlns:a16="http://schemas.microsoft.com/office/drawing/2014/main" id="{8CA8035D-CCAA-4B09-952F-E21B0BEFDA07}"/>
              </a:ext>
            </a:extLst>
          </p:cNvPr>
          <p:cNvSpPr/>
          <p:nvPr/>
        </p:nvSpPr>
        <p:spPr>
          <a:xfrm>
            <a:off x="6692837" y="3165856"/>
            <a:ext cx="2057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0c42">
            <a:extLst>
              <a:ext uri="{FF2B5EF4-FFF2-40B4-BE49-F238E27FC236}">
                <a16:creationId xmlns:a16="http://schemas.microsoft.com/office/drawing/2014/main" id="{B3AA58BF-CFB5-48AF-BD3D-74F2DA896F27}"/>
              </a:ext>
            </a:extLst>
          </p:cNvPr>
          <p:cNvSpPr/>
          <p:nvPr/>
        </p:nvSpPr>
        <p:spPr>
          <a:xfrm>
            <a:off x="3874453" y="3165856"/>
            <a:ext cx="2328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b725">
            <a:extLst>
              <a:ext uri="{FF2B5EF4-FFF2-40B4-BE49-F238E27FC236}">
                <a16:creationId xmlns:a16="http://schemas.microsoft.com/office/drawing/2014/main" id="{EF90CF74-696A-484E-87BB-5921CD8BD523}"/>
              </a:ext>
            </a:extLst>
          </p:cNvPr>
          <p:cNvSpPr/>
          <p:nvPr/>
        </p:nvSpPr>
        <p:spPr>
          <a:xfrm>
            <a:off x="631190" y="1897888"/>
            <a:ext cx="44101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4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EBAA7B-517D-4297-7704-BA061F56EF53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573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storybook.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10" name="A_a7f5f">
            <a:extLst>
              <a:ext uri="{FF2B5EF4-FFF2-40B4-BE49-F238E27FC236}">
                <a16:creationId xmlns:a16="http://schemas.microsoft.com/office/drawing/2014/main" id="{25F0DF60-A373-40DF-AA46-8E38A9E67562}"/>
              </a:ext>
            </a:extLst>
          </p:cNvPr>
          <p:cNvSpPr/>
          <p:nvPr/>
        </p:nvSpPr>
        <p:spPr>
          <a:xfrm>
            <a:off x="597853" y="5940565"/>
            <a:ext cx="3459226" cy="39165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cdbd5">
            <a:extLst>
              <a:ext uri="{FF2B5EF4-FFF2-40B4-BE49-F238E27FC236}">
                <a16:creationId xmlns:a16="http://schemas.microsoft.com/office/drawing/2014/main" id="{860E2B48-A121-4B6E-A07D-07678CB481B4}"/>
              </a:ext>
            </a:extLst>
          </p:cNvPr>
          <p:cNvSpPr/>
          <p:nvPr/>
        </p:nvSpPr>
        <p:spPr>
          <a:xfrm>
            <a:off x="8481251" y="4916437"/>
            <a:ext cx="185585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c7a34">
            <a:extLst>
              <a:ext uri="{FF2B5EF4-FFF2-40B4-BE49-F238E27FC236}">
                <a16:creationId xmlns:a16="http://schemas.microsoft.com/office/drawing/2014/main" id="{5D060452-168D-4741-8CCC-296AC6B81E84}"/>
              </a:ext>
            </a:extLst>
          </p:cNvPr>
          <p:cNvSpPr/>
          <p:nvPr/>
        </p:nvSpPr>
        <p:spPr>
          <a:xfrm>
            <a:off x="1229678" y="4916437"/>
            <a:ext cx="3711575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7b237">
            <a:extLst>
              <a:ext uri="{FF2B5EF4-FFF2-40B4-BE49-F238E27FC236}">
                <a16:creationId xmlns:a16="http://schemas.microsoft.com/office/drawing/2014/main" id="{574D379C-9B94-43B8-BF8A-2E6411B10C06}"/>
              </a:ext>
            </a:extLst>
          </p:cNvPr>
          <p:cNvSpPr/>
          <p:nvPr/>
        </p:nvSpPr>
        <p:spPr>
          <a:xfrm>
            <a:off x="2787015" y="3892309"/>
            <a:ext cx="2073339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2f51">
            <a:extLst>
              <a:ext uri="{FF2B5EF4-FFF2-40B4-BE49-F238E27FC236}">
                <a16:creationId xmlns:a16="http://schemas.microsoft.com/office/drawing/2014/main" id="{E404B749-06F4-4BFB-9C4C-37B08917AC5F}"/>
              </a:ext>
            </a:extLst>
          </p:cNvPr>
          <p:cNvSpPr/>
          <p:nvPr/>
        </p:nvSpPr>
        <p:spPr>
          <a:xfrm>
            <a:off x="1310640" y="3892309"/>
            <a:ext cx="1539939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7c2e">
            <a:extLst>
              <a:ext uri="{FF2B5EF4-FFF2-40B4-BE49-F238E27FC236}">
                <a16:creationId xmlns:a16="http://schemas.microsoft.com/office/drawing/2014/main" id="{B76345F3-105F-4B3D-B4DE-4322E595A0AE}"/>
              </a:ext>
            </a:extLst>
          </p:cNvPr>
          <p:cNvSpPr/>
          <p:nvPr/>
        </p:nvSpPr>
        <p:spPr>
          <a:xfrm>
            <a:off x="2161477" y="2868181"/>
            <a:ext cx="4035488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43a62">
            <a:extLst>
              <a:ext uri="{FF2B5EF4-FFF2-40B4-BE49-F238E27FC236}">
                <a16:creationId xmlns:a16="http://schemas.microsoft.com/office/drawing/2014/main" id="{1108B4E1-7319-4D69-85FA-F7C093559715}"/>
              </a:ext>
            </a:extLst>
          </p:cNvPr>
          <p:cNvSpPr/>
          <p:nvPr/>
        </p:nvSpPr>
        <p:spPr>
          <a:xfrm>
            <a:off x="1886903" y="1844053"/>
            <a:ext cx="2462212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77e7">
            <a:extLst>
              <a:ext uri="{FF2B5EF4-FFF2-40B4-BE49-F238E27FC236}">
                <a16:creationId xmlns:a16="http://schemas.microsoft.com/office/drawing/2014/main" id="{45C974BC-9980-4F16-8333-D781D7930519}"/>
              </a:ext>
            </a:extLst>
          </p:cNvPr>
          <p:cNvSpPr/>
          <p:nvPr/>
        </p:nvSpPr>
        <p:spPr>
          <a:xfrm>
            <a:off x="370840" y="1844053"/>
            <a:ext cx="1579626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31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</TotalTime>
  <Words>540</Words>
  <Application>Microsoft Office PowerPoint</Application>
  <PresentationFormat>宽屏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2025-09-10T02:03:53Z</dcterms:created>
  <dcterms:modified xsi:type="dcterms:W3CDTF">2025-09-10T15:09:38Z</dcterms:modified>
</cp:coreProperties>
</file>