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start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284895E-1E17-DDA6-3AFA-5CDD9EBA5966}"/>
              </a:ext>
            </a:extLst>
          </p:cNvPr>
          <p:cNvSpPr txBox="1">
            <a:spLocks/>
          </p:cNvSpPr>
          <p:nvPr/>
        </p:nvSpPr>
        <p:spPr>
          <a:xfrm>
            <a:off x="381000" y="746563"/>
            <a:ext cx="114300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［人与自我·生活与学习］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bottom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底部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adolescence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puberty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青春期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preparing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views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景色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fantastic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accomplishment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B74F1C-FBA9-2953-16ED-287DAC5F60CB}"/>
              </a:ext>
            </a:extLst>
          </p:cNvPr>
          <p:cNvSpPr txBox="1">
            <a:spLocks/>
          </p:cNvSpPr>
          <p:nvPr/>
        </p:nvSpPr>
        <p:spPr>
          <a:xfrm>
            <a:off x="381000" y="759031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brave.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fantastic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remarkable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pressuring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施压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591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0ADB21-0F0E-6D83-33B4-5E1792BD896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organized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Adolescence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tough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awkward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uncomfortable.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struggling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Kindness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confident.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Choose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wisely.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company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同伴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influence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096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17CC05-006A-A5B1-F01C-355BBFE7C62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explode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promise.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970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03442F-2D06-C977-A587-0C4AF14E5982}"/>
              </a:ext>
            </a:extLst>
          </p:cNvPr>
          <p:cNvSpPr txBox="1">
            <a:spLocks/>
          </p:cNvSpPr>
          <p:nvPr/>
        </p:nvSpPr>
        <p:spPr>
          <a:xfrm>
            <a:off x="381000" y="925285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在……的边缘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57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B8FDB8-1634-6C33-7AD2-BF7806D41F14}"/>
              </a:ext>
            </a:extLst>
          </p:cNvPr>
          <p:cNvSpPr txBox="1">
            <a:spLocks/>
          </p:cNvSpPr>
          <p:nvPr/>
        </p:nvSpPr>
        <p:spPr>
          <a:xfrm>
            <a:off x="381000" y="984662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e046">
            <a:extLst>
              <a:ext uri="{FF2B5EF4-FFF2-40B4-BE49-F238E27FC236}">
                <a16:creationId xmlns:a16="http://schemas.microsoft.com/office/drawing/2014/main" id="{5315F8E1-B15C-4C2D-B23A-926FCAB4A0EC}"/>
              </a:ext>
            </a:extLst>
          </p:cNvPr>
          <p:cNvSpPr/>
          <p:nvPr/>
        </p:nvSpPr>
        <p:spPr>
          <a:xfrm>
            <a:off x="370840" y="4885086"/>
            <a:ext cx="677716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734a1">
            <a:extLst>
              <a:ext uri="{FF2B5EF4-FFF2-40B4-BE49-F238E27FC236}">
                <a16:creationId xmlns:a16="http://schemas.microsoft.com/office/drawing/2014/main" id="{2E6BD0F6-2E72-40FF-9ED2-D432864D72E2}"/>
              </a:ext>
            </a:extLst>
          </p:cNvPr>
          <p:cNvSpPr/>
          <p:nvPr/>
        </p:nvSpPr>
        <p:spPr>
          <a:xfrm>
            <a:off x="370840" y="2983134"/>
            <a:ext cx="721849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24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743377-7AC3-412B-17F2-88E8A4590CA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383BB1F-F58D-4A0C-B9B0-895F8E49DD66}"/>
              </a:ext>
            </a:extLst>
          </p:cNvPr>
          <p:cNvSpPr>
            <a:spLocks noChangeAspect="1"/>
          </p:cNvSpPr>
          <p:nvPr/>
        </p:nvSpPr>
        <p:spPr>
          <a:xfrm>
            <a:off x="679450" y="1818175"/>
            <a:ext cx="10833100" cy="1954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Kindness.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help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get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along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well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others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make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world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better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place.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答案不唯一，言之有理即可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0656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47468329-0685-4DD3-B7CD-52BE62656DCF}" vid="{211BBF60-5571-46D6-B871-F39EEF8063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</TotalTime>
  <Words>660</Words>
  <Application>Microsoft Office PowerPoint</Application>
  <PresentationFormat>宽屏</PresentationFormat>
  <Paragraphs>30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2025-09-09T10:04:39Z</dcterms:created>
  <dcterms:modified xsi:type="dcterms:W3CDTF">2025-09-11T05:35:01Z</dcterms:modified>
</cp:coreProperties>
</file>