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62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22AEFB8-B927-CD68-3351-39CC52CD515A}"/>
              </a:ext>
            </a:extLst>
          </p:cNvPr>
          <p:cNvSpPr txBox="1">
            <a:spLocks/>
          </p:cNvSpPr>
          <p:nvPr/>
        </p:nvSpPr>
        <p:spPr>
          <a:xfrm>
            <a:off x="335482" y="1192548"/>
            <a:ext cx="11475518" cy="5368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can play _______ basketball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can’t play _______ violin.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	        B.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	       D.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man has a lot of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as dancing and playing the piano.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lives a wonderful life even at the age of 80.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hobbies	B. information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examples	D. culture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2acd">
            <a:extLst>
              <a:ext uri="{FF2B5EF4-FFF2-40B4-BE49-F238E27FC236}">
                <a16:creationId xmlns:a16="http://schemas.microsoft.com/office/drawing/2014/main" id="{1D97151E-D692-443B-98EB-898A9022C9FE}"/>
              </a:ext>
            </a:extLst>
          </p:cNvPr>
          <p:cNvSpPr/>
          <p:nvPr/>
        </p:nvSpPr>
        <p:spPr>
          <a:xfrm>
            <a:off x="460260" y="3629932"/>
            <a:ext cx="1366520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defeb">
            <a:extLst>
              <a:ext uri="{FF2B5EF4-FFF2-40B4-BE49-F238E27FC236}">
                <a16:creationId xmlns:a16="http://schemas.microsoft.com/office/drawing/2014/main" id="{A25E9A48-146F-4D6B-850B-A5839F04F5EE}"/>
              </a:ext>
            </a:extLst>
          </p:cNvPr>
          <p:cNvSpPr/>
          <p:nvPr/>
        </p:nvSpPr>
        <p:spPr>
          <a:xfrm>
            <a:off x="460260" y="1874284"/>
            <a:ext cx="1366520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9FFBA1-71EF-A2A3-13BF-52C0BC8FC7A9}"/>
              </a:ext>
            </a:extLst>
          </p:cNvPr>
          <p:cNvSpPr txBox="1">
            <a:spLocks/>
          </p:cNvSpPr>
          <p:nvPr/>
        </p:nvSpPr>
        <p:spPr>
          <a:xfrm>
            <a:off x="381000" y="1103415"/>
            <a:ext cx="11430000" cy="516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you travel to a new place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_______ a travel plan first.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	         B. making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make	D. made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do you think of this 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very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	       B. What	C. Where    	D. Who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d288">
            <a:extLst>
              <a:ext uri="{FF2B5EF4-FFF2-40B4-BE49-F238E27FC236}">
                <a16:creationId xmlns:a16="http://schemas.microsoft.com/office/drawing/2014/main" id="{A8C5B8BF-BA49-4C52-AFC6-C7D5FB767286}"/>
              </a:ext>
            </a:extLst>
          </p:cNvPr>
          <p:cNvSpPr/>
          <p:nvPr/>
        </p:nvSpPr>
        <p:spPr>
          <a:xfrm>
            <a:off x="505778" y="373587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4cb7c">
            <a:extLst>
              <a:ext uri="{FF2B5EF4-FFF2-40B4-BE49-F238E27FC236}">
                <a16:creationId xmlns:a16="http://schemas.microsoft.com/office/drawing/2014/main" id="{C9F5D622-6C71-4C4C-800A-598E6D3442E9}"/>
              </a:ext>
            </a:extLst>
          </p:cNvPr>
          <p:cNvSpPr/>
          <p:nvPr/>
        </p:nvSpPr>
        <p:spPr>
          <a:xfrm>
            <a:off x="505778" y="119993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21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A9191E-89B9-552B-03BD-219BCDFFCC25}"/>
              </a:ext>
            </a:extLst>
          </p:cNvPr>
          <p:cNvSpPr txBox="1">
            <a:spLocks/>
          </p:cNvSpPr>
          <p:nvPr/>
        </p:nvSpPr>
        <p:spPr>
          <a:xfrm>
            <a:off x="381000" y="782782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 Planting Day falls on March 12th every year. On that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students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 in order to protect the environment.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plant trees	       B. fly kites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 to the zoo	       D. stay at home </a:t>
            </a:r>
            <a:endParaRPr lang="zh-CN" altLang="en-US" sz="3200" dirty="0"/>
          </a:p>
        </p:txBody>
      </p:sp>
      <p:sp>
        <p:nvSpPr>
          <p:cNvPr id="2" name="A_e5c62">
            <a:extLst>
              <a:ext uri="{FF2B5EF4-FFF2-40B4-BE49-F238E27FC236}">
                <a16:creationId xmlns:a16="http://schemas.microsoft.com/office/drawing/2014/main" id="{3DBB8EBC-7F81-42F5-8C13-119616BD0AF0}"/>
              </a:ext>
            </a:extLst>
          </p:cNvPr>
          <p:cNvSpPr/>
          <p:nvPr/>
        </p:nvSpPr>
        <p:spPr>
          <a:xfrm>
            <a:off x="505778" y="87930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0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EB2625-40C0-6054-3ECE-FFF83D1A9D1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在无车日，许多人骑自行车去上班和上学。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work and school on No Car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我经常使用我的手机搜索有用的信息。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often use my mobile phone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 information.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［人与自我·乐学善学］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我打算学习拉小提琴。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learn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4441">
            <a:extLst>
              <a:ext uri="{FF2B5EF4-FFF2-40B4-BE49-F238E27FC236}">
                <a16:creationId xmlns:a16="http://schemas.microsoft.com/office/drawing/2014/main" id="{8DCB4276-2CF7-42EC-8EF9-291896462E70}"/>
              </a:ext>
            </a:extLst>
          </p:cNvPr>
          <p:cNvSpPr/>
          <p:nvPr/>
        </p:nvSpPr>
        <p:spPr>
          <a:xfrm>
            <a:off x="4037965" y="5701792"/>
            <a:ext cx="53959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violin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baa1">
            <a:extLst>
              <a:ext uri="{FF2B5EF4-FFF2-40B4-BE49-F238E27FC236}">
                <a16:creationId xmlns:a16="http://schemas.microsoft.com/office/drawing/2014/main" id="{ABEA6FFC-BB62-4DFB-B699-C291944AFD70}"/>
              </a:ext>
            </a:extLst>
          </p:cNvPr>
          <p:cNvSpPr/>
          <p:nvPr/>
        </p:nvSpPr>
        <p:spPr>
          <a:xfrm>
            <a:off x="5798503" y="3799840"/>
            <a:ext cx="3975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7eca">
            <a:extLst>
              <a:ext uri="{FF2B5EF4-FFF2-40B4-BE49-F238E27FC236}">
                <a16:creationId xmlns:a16="http://schemas.microsoft.com/office/drawing/2014/main" id="{EE2E4066-1310-4C10-A3DB-07D712262E20}"/>
              </a:ext>
            </a:extLst>
          </p:cNvPr>
          <p:cNvSpPr/>
          <p:nvPr/>
        </p:nvSpPr>
        <p:spPr>
          <a:xfrm>
            <a:off x="2718753" y="1897888"/>
            <a:ext cx="393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3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C1F8B5-24D9-929C-972A-ADE63AC001A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你哥哥觉得这家快餐店怎么样？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your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fast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 restaurant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——你们有什么爱好？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——我们喜欢听音乐和跑步。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have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like listening to music and running.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3839">
            <a:extLst>
              <a:ext uri="{FF2B5EF4-FFF2-40B4-BE49-F238E27FC236}">
                <a16:creationId xmlns:a16="http://schemas.microsoft.com/office/drawing/2014/main" id="{DD481338-2CBD-497C-A989-400FE97DF690}"/>
              </a:ext>
            </a:extLst>
          </p:cNvPr>
          <p:cNvSpPr/>
          <p:nvPr/>
        </p:nvSpPr>
        <p:spPr>
          <a:xfrm>
            <a:off x="777240" y="3799840"/>
            <a:ext cx="4635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a780">
            <a:extLst>
              <a:ext uri="{FF2B5EF4-FFF2-40B4-BE49-F238E27FC236}">
                <a16:creationId xmlns:a16="http://schemas.microsoft.com/office/drawing/2014/main" id="{EB1F45C7-B6AF-445B-8376-770DB69AB2FC}"/>
              </a:ext>
            </a:extLst>
          </p:cNvPr>
          <p:cNvSpPr/>
          <p:nvPr/>
        </p:nvSpPr>
        <p:spPr>
          <a:xfrm>
            <a:off x="5454142" y="1263904"/>
            <a:ext cx="3595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5962">
            <a:extLst>
              <a:ext uri="{FF2B5EF4-FFF2-40B4-BE49-F238E27FC236}">
                <a16:creationId xmlns:a16="http://schemas.microsoft.com/office/drawing/2014/main" id="{1FACF886-7CC9-4D36-98BF-9E37A4BF3E00}"/>
              </a:ext>
            </a:extLst>
          </p:cNvPr>
          <p:cNvSpPr/>
          <p:nvPr/>
        </p:nvSpPr>
        <p:spPr>
          <a:xfrm>
            <a:off x="370840" y="1263904"/>
            <a:ext cx="239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4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23FF34-A329-9946-B427-05A504EA4D03}"/>
              </a:ext>
            </a:extLst>
          </p:cNvPr>
          <p:cNvSpPr txBox="1">
            <a:spLocks/>
          </p:cNvSpPr>
          <p:nvPr/>
        </p:nvSpPr>
        <p:spPr>
          <a:xfrm>
            <a:off x="381000" y="1203355"/>
            <a:ext cx="11430000" cy="5232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Mike. Can I ask you </a:t>
            </a:r>
          </a:p>
          <a:p>
            <a:pPr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questions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 What are they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hobby is to collect model </a:t>
            </a:r>
          </a:p>
          <a:p>
            <a:pPr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planes.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three years.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fifty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0347">
            <a:extLst>
              <a:ext uri="{FF2B5EF4-FFF2-40B4-BE49-F238E27FC236}">
                <a16:creationId xmlns:a16="http://schemas.microsoft.com/office/drawing/2014/main" id="{37036709-4005-4CB8-AACF-3239CECD08BB}"/>
              </a:ext>
            </a:extLst>
          </p:cNvPr>
          <p:cNvSpPr/>
          <p:nvPr/>
        </p:nvSpPr>
        <p:spPr>
          <a:xfrm>
            <a:off x="1409065" y="5414675"/>
            <a:ext cx="2121027" cy="37947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eb6a3">
            <a:extLst>
              <a:ext uri="{FF2B5EF4-FFF2-40B4-BE49-F238E27FC236}">
                <a16:creationId xmlns:a16="http://schemas.microsoft.com/office/drawing/2014/main" id="{F97AADD8-8746-4BD1-A27B-EF620A2D0432}"/>
              </a:ext>
            </a:extLst>
          </p:cNvPr>
          <p:cNvSpPr/>
          <p:nvPr/>
        </p:nvSpPr>
        <p:spPr>
          <a:xfrm>
            <a:off x="2925128" y="4500275"/>
            <a:ext cx="2100389" cy="37947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abee5">
            <a:extLst>
              <a:ext uri="{FF2B5EF4-FFF2-40B4-BE49-F238E27FC236}">
                <a16:creationId xmlns:a16="http://schemas.microsoft.com/office/drawing/2014/main" id="{779FB432-46DF-48F3-8A7E-F0EAA38C0234}"/>
              </a:ext>
            </a:extLst>
          </p:cNvPr>
          <p:cNvSpPr/>
          <p:nvPr/>
        </p:nvSpPr>
        <p:spPr>
          <a:xfrm>
            <a:off x="1409065" y="3128675"/>
            <a:ext cx="2121027" cy="37947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A2CB65-2198-6F6F-D3A5-C879D4A9494B}"/>
              </a:ext>
            </a:extLst>
          </p:cNvPr>
          <p:cNvSpPr txBox="1">
            <a:spLocks/>
          </p:cNvSpPr>
          <p:nvPr/>
        </p:nvSpPr>
        <p:spPr>
          <a:xfrm>
            <a:off x="6309714" y="800648"/>
            <a:ext cx="5605154" cy="53297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you buy model planes with the money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model planes have you got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do you usually get your model planes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your hobby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can you do with them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long have you collected them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collect things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What do you think of your hobby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9B7AC7-19D8-E122-5F2F-DE2E3BCDB7E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little expensive. But I love it.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the store. I found a part-time job in a restaurant and made some money.</a:t>
            </a:r>
            <a:endParaRPr lang="zh-CN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_d35b5">
            <a:extLst>
              <a:ext uri="{FF2B5EF4-FFF2-40B4-BE49-F238E27FC236}">
                <a16:creationId xmlns:a16="http://schemas.microsoft.com/office/drawing/2014/main" id="{9265E5D7-BFB9-4895-9D18-F7EA68634DB3}"/>
              </a:ext>
            </a:extLst>
          </p:cNvPr>
          <p:cNvSpPr/>
          <p:nvPr/>
        </p:nvSpPr>
        <p:spPr>
          <a:xfrm>
            <a:off x="1478915" y="1897888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69362">
            <a:extLst>
              <a:ext uri="{FF2B5EF4-FFF2-40B4-BE49-F238E27FC236}">
                <a16:creationId xmlns:a16="http://schemas.microsoft.com/office/drawing/2014/main" id="{5386F5EC-12CE-4F5E-A3F5-30DEA26562E7}"/>
              </a:ext>
            </a:extLst>
          </p:cNvPr>
          <p:cNvSpPr/>
          <p:nvPr/>
        </p:nvSpPr>
        <p:spPr>
          <a:xfrm>
            <a:off x="1478915" y="629920"/>
            <a:ext cx="22512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</TotalTime>
  <Words>599</Words>
  <Application>Microsoft Office PowerPoint</Application>
  <PresentationFormat>宽屏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6</cp:revision>
  <dcterms:created xsi:type="dcterms:W3CDTF">2025-09-09T10:22:39Z</dcterms:created>
  <dcterms:modified xsi:type="dcterms:W3CDTF">2025-09-10T14:54:23Z</dcterms:modified>
</cp:coreProperties>
</file>