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6" r:id="rId8"/>
    <p:sldId id="877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Presenting ideas &amp; Reflection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E16C76-EBD4-F34F-FA20-14B293F256D0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/>
          </a:p>
        </p:txBody>
      </p:sp>
      <p:sp>
        <p:nvSpPr>
          <p:cNvPr id="4" name="A_e0422">
            <a:extLst>
              <a:ext uri="{FF2B5EF4-FFF2-40B4-BE49-F238E27FC236}">
                <a16:creationId xmlns:a16="http://schemas.microsoft.com/office/drawing/2014/main" id="{D8DCEE9C-9C66-4A67-B6CF-C069FF56A9D9}"/>
              </a:ext>
            </a:extLst>
          </p:cNvPr>
          <p:cNvSpPr/>
          <p:nvPr/>
        </p:nvSpPr>
        <p:spPr>
          <a:xfrm>
            <a:off x="370840" y="3165856"/>
            <a:ext cx="6592189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It’s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exciting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enjoyable.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1e97">
            <a:extLst>
              <a:ext uri="{FF2B5EF4-FFF2-40B4-BE49-F238E27FC236}">
                <a16:creationId xmlns:a16="http://schemas.microsoft.com/office/drawing/2014/main" id="{53859CC6-8693-4C62-8C64-BF4D3941726E}"/>
              </a:ext>
            </a:extLst>
          </p:cNvPr>
          <p:cNvSpPr/>
          <p:nvPr/>
        </p:nvSpPr>
        <p:spPr>
          <a:xfrm>
            <a:off x="370840" y="1897888"/>
            <a:ext cx="55468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Club.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50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Presenting ideas &amp; Reflection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new start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13AA5F9-77E9-AB4B-8DAE-41A93134586D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her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(one) week at university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felt very lonely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French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learn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beauty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nature.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3200" dirty="0"/>
          </a:p>
        </p:txBody>
      </p:sp>
      <p:sp>
        <p:nvSpPr>
          <p:cNvPr id="8" name="A_675ba">
            <a:extLst>
              <a:ext uri="{FF2B5EF4-FFF2-40B4-BE49-F238E27FC236}">
                <a16:creationId xmlns:a16="http://schemas.microsoft.com/office/drawing/2014/main" id="{7DAFC20C-AA42-42AF-A8A1-A56C9ECF7F70}"/>
              </a:ext>
            </a:extLst>
          </p:cNvPr>
          <p:cNvSpPr/>
          <p:nvPr/>
        </p:nvSpPr>
        <p:spPr>
          <a:xfrm>
            <a:off x="2594737" y="5726956"/>
            <a:ext cx="2227326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learn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70a9e">
            <a:extLst>
              <a:ext uri="{FF2B5EF4-FFF2-40B4-BE49-F238E27FC236}">
                <a16:creationId xmlns:a16="http://schemas.microsoft.com/office/drawing/2014/main" id="{138BEE5B-9652-47FE-9F9B-C6799E8E4D70}"/>
              </a:ext>
            </a:extLst>
          </p:cNvPr>
          <p:cNvSpPr/>
          <p:nvPr/>
        </p:nvSpPr>
        <p:spPr>
          <a:xfrm>
            <a:off x="4296728" y="5092972"/>
            <a:ext cx="19114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cc083">
            <a:extLst>
              <a:ext uri="{FF2B5EF4-FFF2-40B4-BE49-F238E27FC236}">
                <a16:creationId xmlns:a16="http://schemas.microsoft.com/office/drawing/2014/main" id="{DF208C24-95CD-4BA3-808E-E161A7F05407}"/>
              </a:ext>
            </a:extLst>
          </p:cNvPr>
          <p:cNvSpPr/>
          <p:nvPr/>
        </p:nvSpPr>
        <p:spPr>
          <a:xfrm>
            <a:off x="3943477" y="4458988"/>
            <a:ext cx="25083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6d03a">
            <a:extLst>
              <a:ext uri="{FF2B5EF4-FFF2-40B4-BE49-F238E27FC236}">
                <a16:creationId xmlns:a16="http://schemas.microsoft.com/office/drawing/2014/main" id="{AC59048F-6707-442B-8AB3-7EE4D4452C74}"/>
              </a:ext>
            </a:extLst>
          </p:cNvPr>
          <p:cNvSpPr/>
          <p:nvPr/>
        </p:nvSpPr>
        <p:spPr>
          <a:xfrm>
            <a:off x="4757865" y="3191020"/>
            <a:ext cx="27242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28537">
            <a:extLst>
              <a:ext uri="{FF2B5EF4-FFF2-40B4-BE49-F238E27FC236}">
                <a16:creationId xmlns:a16="http://schemas.microsoft.com/office/drawing/2014/main" id="{4271B44F-C926-4D77-B21D-B5519F7E5164}"/>
              </a:ext>
            </a:extLst>
          </p:cNvPr>
          <p:cNvSpPr/>
          <p:nvPr/>
        </p:nvSpPr>
        <p:spPr>
          <a:xfrm>
            <a:off x="1843024" y="1923052"/>
            <a:ext cx="2046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794CC28-A7AE-AAB7-842A-BF98329AF3AE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你能查明是谁昨天晚上打碎了窗户吗？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broke the window last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记得把这本杂志还给迈克。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 this magazine to Mike.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我想感谢你，因为你指出了我的错误。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to thank you because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mistakes.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e2ce">
            <a:extLst>
              <a:ext uri="{FF2B5EF4-FFF2-40B4-BE49-F238E27FC236}">
                <a16:creationId xmlns:a16="http://schemas.microsoft.com/office/drawing/2014/main" id="{DA0A33E4-432B-48F7-9B4F-41A334DAFF28}"/>
              </a:ext>
            </a:extLst>
          </p:cNvPr>
          <p:cNvSpPr/>
          <p:nvPr/>
        </p:nvSpPr>
        <p:spPr>
          <a:xfrm>
            <a:off x="6069965" y="4752372"/>
            <a:ext cx="4205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44ab">
            <a:extLst>
              <a:ext uri="{FF2B5EF4-FFF2-40B4-BE49-F238E27FC236}">
                <a16:creationId xmlns:a16="http://schemas.microsoft.com/office/drawing/2014/main" id="{78C8C0B8-E9F9-4996-8668-0230144C42C1}"/>
              </a:ext>
            </a:extLst>
          </p:cNvPr>
          <p:cNvSpPr/>
          <p:nvPr/>
        </p:nvSpPr>
        <p:spPr>
          <a:xfrm>
            <a:off x="370840" y="3484404"/>
            <a:ext cx="45911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405b9">
            <a:extLst>
              <a:ext uri="{FF2B5EF4-FFF2-40B4-BE49-F238E27FC236}">
                <a16:creationId xmlns:a16="http://schemas.microsoft.com/office/drawing/2014/main" id="{472C02D7-7393-486F-A9E8-9E047B54C018}"/>
              </a:ext>
            </a:extLst>
          </p:cNvPr>
          <p:cNvSpPr/>
          <p:nvPr/>
        </p:nvSpPr>
        <p:spPr>
          <a:xfrm>
            <a:off x="1928178" y="2216436"/>
            <a:ext cx="3595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9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793EB7-D844-3789-2600-36F0ABB03A38}"/>
              </a:ext>
            </a:extLst>
          </p:cNvPr>
          <p:cNvSpPr txBox="1">
            <a:spLocks/>
          </p:cNvSpPr>
          <p:nvPr/>
        </p:nvSpPr>
        <p:spPr>
          <a:xfrm>
            <a:off x="381000" y="770906"/>
            <a:ext cx="1143000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［国防教育］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我们会尽最大努力使我们的国家越来越强大。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make our country stronger and stronger.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光说不做是没有用的。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Saying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sz="3200" dirty="0"/>
          </a:p>
        </p:txBody>
      </p:sp>
      <p:sp>
        <p:nvSpPr>
          <p:cNvPr id="5" name="A_de8c6">
            <a:extLst>
              <a:ext uri="{FF2B5EF4-FFF2-40B4-BE49-F238E27FC236}">
                <a16:creationId xmlns:a16="http://schemas.microsoft.com/office/drawing/2014/main" id="{DC12953B-D2D6-4811-8258-8D9D1F34C77E}"/>
              </a:ext>
            </a:extLst>
          </p:cNvPr>
          <p:cNvSpPr/>
          <p:nvPr/>
        </p:nvSpPr>
        <p:spPr>
          <a:xfrm>
            <a:off x="6163628" y="3403362"/>
            <a:ext cx="4510151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no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use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94fd6">
            <a:extLst>
              <a:ext uri="{FF2B5EF4-FFF2-40B4-BE49-F238E27FC236}">
                <a16:creationId xmlns:a16="http://schemas.microsoft.com/office/drawing/2014/main" id="{1D7D96F6-8AA1-440E-B609-87A2E8B7280B}"/>
              </a:ext>
            </a:extLst>
          </p:cNvPr>
          <p:cNvSpPr/>
          <p:nvPr/>
        </p:nvSpPr>
        <p:spPr>
          <a:xfrm>
            <a:off x="1645603" y="3403362"/>
            <a:ext cx="4653026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without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doing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2" name="A_19ee1">
            <a:extLst>
              <a:ext uri="{FF2B5EF4-FFF2-40B4-BE49-F238E27FC236}">
                <a16:creationId xmlns:a16="http://schemas.microsoft.com/office/drawing/2014/main" id="{9ECEFE9B-DA91-4731-9D9A-5D3628B8A023}"/>
              </a:ext>
            </a:extLst>
          </p:cNvPr>
          <p:cNvSpPr/>
          <p:nvPr/>
        </p:nvSpPr>
        <p:spPr>
          <a:xfrm>
            <a:off x="1770825" y="1501410"/>
            <a:ext cx="50705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58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99D16D5-4748-2F64-0534-5BFAAC7048D2}"/>
              </a:ext>
            </a:extLst>
          </p:cNvPr>
          <p:cNvSpPr txBox="1">
            <a:spLocks/>
          </p:cNvSpPr>
          <p:nvPr/>
        </p:nvSpPr>
        <p:spPr>
          <a:xfrm>
            <a:off x="381000" y="130529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junior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Geography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junior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4E9E260-B999-DBB7-5206-D987BF674E22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ground.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p.m.to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canteen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choose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corner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928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CB7F21D-726C-01E4-754A-A32F16E1C9E4}"/>
              </a:ext>
            </a:extLst>
          </p:cNvPr>
          <p:cNvSpPr txBox="1">
            <a:spLocks/>
          </p:cNvSpPr>
          <p:nvPr/>
        </p:nvSpPr>
        <p:spPr>
          <a:xfrm>
            <a:off x="381000" y="1210293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p.m.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activities.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junior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401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9498396-D8D6-ADD6-4522-F4A6ADCABFD4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874d">
            <a:extLst>
              <a:ext uri="{FF2B5EF4-FFF2-40B4-BE49-F238E27FC236}">
                <a16:creationId xmlns:a16="http://schemas.microsoft.com/office/drawing/2014/main" id="{931B8285-1A81-4CB3-A0F0-DC46095E60B6}"/>
              </a:ext>
            </a:extLst>
          </p:cNvPr>
          <p:cNvSpPr/>
          <p:nvPr/>
        </p:nvSpPr>
        <p:spPr>
          <a:xfrm>
            <a:off x="370840" y="5386356"/>
            <a:ext cx="4046665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canteen.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69e85">
            <a:extLst>
              <a:ext uri="{FF2B5EF4-FFF2-40B4-BE49-F238E27FC236}">
                <a16:creationId xmlns:a16="http://schemas.microsoft.com/office/drawing/2014/main" id="{40A8D157-116B-4C48-B04F-847923CF235D}"/>
              </a:ext>
            </a:extLst>
          </p:cNvPr>
          <p:cNvSpPr/>
          <p:nvPr/>
        </p:nvSpPr>
        <p:spPr>
          <a:xfrm>
            <a:off x="370840" y="4118388"/>
            <a:ext cx="431971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9c0e8">
            <a:extLst>
              <a:ext uri="{FF2B5EF4-FFF2-40B4-BE49-F238E27FC236}">
                <a16:creationId xmlns:a16="http://schemas.microsoft.com/office/drawing/2014/main" id="{19856DE6-3181-49B3-B64E-B3E226A2E4E0}"/>
              </a:ext>
            </a:extLst>
          </p:cNvPr>
          <p:cNvSpPr/>
          <p:nvPr/>
        </p:nvSpPr>
        <p:spPr>
          <a:xfrm>
            <a:off x="370840" y="2850420"/>
            <a:ext cx="28472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3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47468329-0685-4DD3-B7CD-52BE62656DCF}" vid="{211BBF60-5571-46D6-B871-F39EEF8063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91</TotalTime>
  <Words>690</Words>
  <Application>Microsoft Office PowerPoint</Application>
  <PresentationFormat>宽屏</PresentationFormat>
  <Paragraphs>61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6</cp:revision>
  <dcterms:created xsi:type="dcterms:W3CDTF">2025-09-09T08:36:31Z</dcterms:created>
  <dcterms:modified xsi:type="dcterms:W3CDTF">2025-09-10T14:59:23Z</dcterms:modified>
</cp:coreProperties>
</file>