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期末专项训练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单词拼写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EB24DC7-E36C-F97C-530C-A7EAB6A1C8E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stayed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醒着的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midnight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午夜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wasn’t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empty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摇动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孤单的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bbe1">
            <a:extLst>
              <a:ext uri="{FF2B5EF4-FFF2-40B4-BE49-F238E27FC236}">
                <a16:creationId xmlns:a16="http://schemas.microsoft.com/office/drawing/2014/main" id="{03D29C11-09B7-D8BC-3E82-81B1B64C4D92}"/>
              </a:ext>
            </a:extLst>
          </p:cNvPr>
          <p:cNvSpPr/>
          <p:nvPr/>
        </p:nvSpPr>
        <p:spPr>
          <a:xfrm>
            <a:off x="5358765" y="5701792"/>
            <a:ext cx="18415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onely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54e45">
            <a:extLst>
              <a:ext uri="{FF2B5EF4-FFF2-40B4-BE49-F238E27FC236}">
                <a16:creationId xmlns:a16="http://schemas.microsoft.com/office/drawing/2014/main" id="{8C0127B8-CF63-3C1E-7047-93626CB99E46}"/>
              </a:ext>
            </a:extLst>
          </p:cNvPr>
          <p:cNvSpPr/>
          <p:nvPr/>
        </p:nvSpPr>
        <p:spPr>
          <a:xfrm>
            <a:off x="8197215" y="4433824"/>
            <a:ext cx="1773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hook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e5e0c">
            <a:extLst>
              <a:ext uri="{FF2B5EF4-FFF2-40B4-BE49-F238E27FC236}">
                <a16:creationId xmlns:a16="http://schemas.microsoft.com/office/drawing/2014/main" id="{620F66AB-AFD5-9FA1-8D63-DBB364AE3953}"/>
              </a:ext>
            </a:extLst>
          </p:cNvPr>
          <p:cNvSpPr/>
          <p:nvPr/>
        </p:nvSpPr>
        <p:spPr>
          <a:xfrm>
            <a:off x="5094224" y="3165856"/>
            <a:ext cx="18637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lmost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db6be">
            <a:extLst>
              <a:ext uri="{FF2B5EF4-FFF2-40B4-BE49-F238E27FC236}">
                <a16:creationId xmlns:a16="http://schemas.microsoft.com/office/drawing/2014/main" id="{0C1AE8DF-1FBE-0E2C-F58F-EFAC0D1E15B5}"/>
              </a:ext>
            </a:extLst>
          </p:cNvPr>
          <p:cNvSpPr/>
          <p:nvPr/>
        </p:nvSpPr>
        <p:spPr>
          <a:xfrm>
            <a:off x="810578" y="2531872"/>
            <a:ext cx="21558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idnight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14bc6">
            <a:extLst>
              <a:ext uri="{FF2B5EF4-FFF2-40B4-BE49-F238E27FC236}">
                <a16:creationId xmlns:a16="http://schemas.microsoft.com/office/drawing/2014/main" id="{F7D442FF-7F23-96FF-02EC-32A8CCA65315}"/>
              </a:ext>
            </a:extLst>
          </p:cNvPr>
          <p:cNvSpPr/>
          <p:nvPr/>
        </p:nvSpPr>
        <p:spPr>
          <a:xfrm>
            <a:off x="2550478" y="629920"/>
            <a:ext cx="18193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wake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03167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4F22036-F3BE-699E-B731-BD6BA56B3012}"/>
              </a:ext>
            </a:extLst>
          </p:cNvPr>
          <p:cNvSpPr txBox="1">
            <a:spLocks/>
          </p:cNvSpPr>
          <p:nvPr/>
        </p:nvSpPr>
        <p:spPr>
          <a:xfrm>
            <a:off x="381000" y="568373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有魔力的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mountains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愉快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manage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严格的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d90e">
            <a:extLst>
              <a:ext uri="{FF2B5EF4-FFF2-40B4-BE49-F238E27FC236}">
                <a16:creationId xmlns:a16="http://schemas.microsoft.com/office/drawing/2014/main" id="{CFAA4492-FCA0-AE4F-4255-BEEFBC95C7E9}"/>
              </a:ext>
            </a:extLst>
          </p:cNvPr>
          <p:cNvSpPr/>
          <p:nvPr/>
        </p:nvSpPr>
        <p:spPr>
          <a:xfrm>
            <a:off x="3628962" y="5102781"/>
            <a:ext cx="16605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trict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16081">
            <a:extLst>
              <a:ext uri="{FF2B5EF4-FFF2-40B4-BE49-F238E27FC236}">
                <a16:creationId xmlns:a16="http://schemas.microsoft.com/office/drawing/2014/main" id="{0C251ADB-06EF-CCD9-C26B-56AFFBA84C90}"/>
              </a:ext>
            </a:extLst>
          </p:cNvPr>
          <p:cNvSpPr/>
          <p:nvPr/>
        </p:nvSpPr>
        <p:spPr>
          <a:xfrm>
            <a:off x="8724265" y="4468797"/>
            <a:ext cx="19082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nding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e9ea8">
            <a:extLst>
              <a:ext uri="{FF2B5EF4-FFF2-40B4-BE49-F238E27FC236}">
                <a16:creationId xmlns:a16="http://schemas.microsoft.com/office/drawing/2014/main" id="{A0FBB1F4-9FEC-3C64-02F6-0AF1E9B6021F}"/>
              </a:ext>
            </a:extLst>
          </p:cNvPr>
          <p:cNvSpPr/>
          <p:nvPr/>
        </p:nvSpPr>
        <p:spPr>
          <a:xfrm>
            <a:off x="2482215" y="3200829"/>
            <a:ext cx="13669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eft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e776b">
            <a:extLst>
              <a:ext uri="{FF2B5EF4-FFF2-40B4-BE49-F238E27FC236}">
                <a16:creationId xmlns:a16="http://schemas.microsoft.com/office/drawing/2014/main" id="{1C7BAC97-2D9E-5527-FB9E-FB01703FC3DB}"/>
              </a:ext>
            </a:extLst>
          </p:cNvPr>
          <p:cNvSpPr/>
          <p:nvPr/>
        </p:nvSpPr>
        <p:spPr>
          <a:xfrm>
            <a:off x="3254058" y="1932861"/>
            <a:ext cx="1322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25012">
            <a:extLst>
              <a:ext uri="{FF2B5EF4-FFF2-40B4-BE49-F238E27FC236}">
                <a16:creationId xmlns:a16="http://schemas.microsoft.com/office/drawing/2014/main" id="{0AE1E512-C6FE-C304-B4E5-0334D5AF36D3}"/>
              </a:ext>
            </a:extLst>
          </p:cNvPr>
          <p:cNvSpPr/>
          <p:nvPr/>
        </p:nvSpPr>
        <p:spPr>
          <a:xfrm>
            <a:off x="2764790" y="664893"/>
            <a:ext cx="16161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agic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20523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5A0EDD6-C3D4-9E3C-43B7-89FCDB1474C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graduating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village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缺席的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Suzy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隐藏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boat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46d8">
            <a:extLst>
              <a:ext uri="{FF2B5EF4-FFF2-40B4-BE49-F238E27FC236}">
                <a16:creationId xmlns:a16="http://schemas.microsoft.com/office/drawing/2014/main" id="{4A036234-BDFC-070B-24B2-714B795AE75F}"/>
              </a:ext>
            </a:extLst>
          </p:cNvPr>
          <p:cNvSpPr/>
          <p:nvPr/>
        </p:nvSpPr>
        <p:spPr>
          <a:xfrm>
            <a:off x="8139049" y="4433824"/>
            <a:ext cx="16399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aces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33cdb">
            <a:extLst>
              <a:ext uri="{FF2B5EF4-FFF2-40B4-BE49-F238E27FC236}">
                <a16:creationId xmlns:a16="http://schemas.microsoft.com/office/drawing/2014/main" id="{74064812-1405-AD90-A411-587E33BAE57B}"/>
              </a:ext>
            </a:extLst>
          </p:cNvPr>
          <p:cNvSpPr/>
          <p:nvPr/>
        </p:nvSpPr>
        <p:spPr>
          <a:xfrm>
            <a:off x="5112703" y="3165856"/>
            <a:ext cx="12541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10a8b">
            <a:extLst>
              <a:ext uri="{FF2B5EF4-FFF2-40B4-BE49-F238E27FC236}">
                <a16:creationId xmlns:a16="http://schemas.microsoft.com/office/drawing/2014/main" id="{DCB0D02D-0C69-8278-053A-BFAB57485C25}"/>
              </a:ext>
            </a:extLst>
          </p:cNvPr>
          <p:cNvSpPr/>
          <p:nvPr/>
        </p:nvSpPr>
        <p:spPr>
          <a:xfrm>
            <a:off x="8639112" y="1897888"/>
            <a:ext cx="18415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bsent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ddd9e">
            <a:extLst>
              <a:ext uri="{FF2B5EF4-FFF2-40B4-BE49-F238E27FC236}">
                <a16:creationId xmlns:a16="http://schemas.microsoft.com/office/drawing/2014/main" id="{E3560ABD-1E3E-669B-ECD5-CF322675BE5B}"/>
              </a:ext>
            </a:extLst>
          </p:cNvPr>
          <p:cNvSpPr/>
          <p:nvPr/>
        </p:nvSpPr>
        <p:spPr>
          <a:xfrm>
            <a:off x="5081524" y="1263904"/>
            <a:ext cx="163258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143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26DB48D-A27E-AD5E-ACE3-D34B2FC4F68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严重的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拒绝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全部的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庆祝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twenty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fd17">
            <a:extLst>
              <a:ext uri="{FF2B5EF4-FFF2-40B4-BE49-F238E27FC236}">
                <a16:creationId xmlns:a16="http://schemas.microsoft.com/office/drawing/2014/main" id="{22F106F6-11A1-386C-9D9A-35CFA07C51C9}"/>
              </a:ext>
            </a:extLst>
          </p:cNvPr>
          <p:cNvSpPr/>
          <p:nvPr/>
        </p:nvSpPr>
        <p:spPr>
          <a:xfrm>
            <a:off x="5123815" y="5067808"/>
            <a:ext cx="23162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elebrate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546f8">
            <a:extLst>
              <a:ext uri="{FF2B5EF4-FFF2-40B4-BE49-F238E27FC236}">
                <a16:creationId xmlns:a16="http://schemas.microsoft.com/office/drawing/2014/main" id="{BFB08F8D-571F-76AB-CEA2-62EF027EEBE6}"/>
              </a:ext>
            </a:extLst>
          </p:cNvPr>
          <p:cNvSpPr/>
          <p:nvPr/>
        </p:nvSpPr>
        <p:spPr>
          <a:xfrm>
            <a:off x="6477953" y="3799840"/>
            <a:ext cx="2179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aughed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6c79d">
            <a:extLst>
              <a:ext uri="{FF2B5EF4-FFF2-40B4-BE49-F238E27FC236}">
                <a16:creationId xmlns:a16="http://schemas.microsoft.com/office/drawing/2014/main" id="{6E2D2CAC-661C-36EB-DB16-3FCFCFDC0FF4}"/>
              </a:ext>
            </a:extLst>
          </p:cNvPr>
          <p:cNvSpPr/>
          <p:nvPr/>
        </p:nvSpPr>
        <p:spPr>
          <a:xfrm>
            <a:off x="3576003" y="3165856"/>
            <a:ext cx="16383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44aa8">
            <a:extLst>
              <a:ext uri="{FF2B5EF4-FFF2-40B4-BE49-F238E27FC236}">
                <a16:creationId xmlns:a16="http://schemas.microsoft.com/office/drawing/2014/main" id="{59BF2AE4-6043-B972-78FF-38227A613A18}"/>
              </a:ext>
            </a:extLst>
          </p:cNvPr>
          <p:cNvSpPr/>
          <p:nvPr/>
        </p:nvSpPr>
        <p:spPr>
          <a:xfrm>
            <a:off x="3659124" y="1897888"/>
            <a:ext cx="20225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efused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0c915">
            <a:extLst>
              <a:ext uri="{FF2B5EF4-FFF2-40B4-BE49-F238E27FC236}">
                <a16:creationId xmlns:a16="http://schemas.microsoft.com/office/drawing/2014/main" id="{68967F08-1B55-6B43-9CE2-24AB0284EF30}"/>
              </a:ext>
            </a:extLst>
          </p:cNvPr>
          <p:cNvSpPr/>
          <p:nvPr/>
        </p:nvSpPr>
        <p:spPr>
          <a:xfrm>
            <a:off x="6661087" y="629920"/>
            <a:ext cx="19780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erious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74461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3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D15B214-5652-6378-11C3-EB11D2CB94F2}"/>
              </a:ext>
            </a:extLst>
          </p:cNvPr>
          <p:cNvSpPr txBox="1">
            <a:spLocks/>
          </p:cNvSpPr>
          <p:nvPr/>
        </p:nvSpPr>
        <p:spPr>
          <a:xfrm>
            <a:off x="381000" y="1170497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挑战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themselves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difficulties.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nurse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hospital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volunteers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e40b3">
            <a:extLst>
              <a:ext uri="{FF2B5EF4-FFF2-40B4-BE49-F238E27FC236}">
                <a16:creationId xmlns:a16="http://schemas.microsoft.com/office/drawing/2014/main" id="{89FC8E15-F6AE-2DC3-2C6E-90CBED6248F8}"/>
              </a:ext>
            </a:extLst>
          </p:cNvPr>
          <p:cNvSpPr/>
          <p:nvPr/>
        </p:nvSpPr>
        <p:spPr>
          <a:xfrm>
            <a:off x="9336850" y="5070921"/>
            <a:ext cx="14150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ugar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3cb4f">
            <a:extLst>
              <a:ext uri="{FF2B5EF4-FFF2-40B4-BE49-F238E27FC236}">
                <a16:creationId xmlns:a16="http://schemas.microsoft.com/office/drawing/2014/main" id="{A238EBE0-E853-5C03-8A4A-9D59BF8291D6}"/>
              </a:ext>
            </a:extLst>
          </p:cNvPr>
          <p:cNvSpPr/>
          <p:nvPr/>
        </p:nvSpPr>
        <p:spPr>
          <a:xfrm>
            <a:off x="4650867" y="3802953"/>
            <a:ext cx="200031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ollects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ea1a5">
            <a:extLst>
              <a:ext uri="{FF2B5EF4-FFF2-40B4-BE49-F238E27FC236}">
                <a16:creationId xmlns:a16="http://schemas.microsoft.com/office/drawing/2014/main" id="{A431434F-15A7-5526-4ACA-1728C3A14DDD}"/>
              </a:ext>
            </a:extLst>
          </p:cNvPr>
          <p:cNvSpPr/>
          <p:nvPr/>
        </p:nvSpPr>
        <p:spPr>
          <a:xfrm>
            <a:off x="697865" y="3168969"/>
            <a:ext cx="2066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atients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41BB5F-6D82-A33F-F5BF-8EB2013C134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eff7">
            <a:extLst>
              <a:ext uri="{FF2B5EF4-FFF2-40B4-BE49-F238E27FC236}">
                <a16:creationId xmlns:a16="http://schemas.microsoft.com/office/drawing/2014/main" id="{DF2F727F-9E09-95F0-0438-0933451BE261}"/>
              </a:ext>
            </a:extLst>
          </p:cNvPr>
          <p:cNvSpPr/>
          <p:nvPr/>
        </p:nvSpPr>
        <p:spPr>
          <a:xfrm>
            <a:off x="3564890" y="1267017"/>
            <a:ext cx="23606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hallenge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9abad">
            <a:extLst>
              <a:ext uri="{FF2B5EF4-FFF2-40B4-BE49-F238E27FC236}">
                <a16:creationId xmlns:a16="http://schemas.microsoft.com/office/drawing/2014/main" id="{A87D1217-09CC-91DC-C184-15584DCA9AB9}"/>
              </a:ext>
            </a:extLst>
          </p:cNvPr>
          <p:cNvSpPr/>
          <p:nvPr/>
        </p:nvSpPr>
        <p:spPr>
          <a:xfrm>
            <a:off x="2481961" y="629920"/>
            <a:ext cx="14796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uty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11027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A37E77A-40A2-5D88-16E8-D02FD310BA62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昏暗的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clearly.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健康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咖啡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无聊的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asleep.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8369">
            <a:extLst>
              <a:ext uri="{FF2B5EF4-FFF2-40B4-BE49-F238E27FC236}">
                <a16:creationId xmlns:a16="http://schemas.microsoft.com/office/drawing/2014/main" id="{13329562-D5B0-0007-9998-F0D64A8BF879}"/>
              </a:ext>
            </a:extLst>
          </p:cNvPr>
          <p:cNvSpPr/>
          <p:nvPr/>
        </p:nvSpPr>
        <p:spPr>
          <a:xfrm>
            <a:off x="2023999" y="5386356"/>
            <a:ext cx="23622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ecognise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a2ac0">
            <a:extLst>
              <a:ext uri="{FF2B5EF4-FFF2-40B4-BE49-F238E27FC236}">
                <a16:creationId xmlns:a16="http://schemas.microsoft.com/office/drawing/2014/main" id="{775C9BF7-7EE4-5B9D-A178-DE20CD6320E4}"/>
              </a:ext>
            </a:extLst>
          </p:cNvPr>
          <p:cNvSpPr/>
          <p:nvPr/>
        </p:nvSpPr>
        <p:spPr>
          <a:xfrm>
            <a:off x="3904615" y="4118388"/>
            <a:ext cx="18415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oring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0fe6c">
            <a:extLst>
              <a:ext uri="{FF2B5EF4-FFF2-40B4-BE49-F238E27FC236}">
                <a16:creationId xmlns:a16="http://schemas.microsoft.com/office/drawing/2014/main" id="{CE458669-9C7E-33B4-6AC1-FAB405C1DE03}"/>
              </a:ext>
            </a:extLst>
          </p:cNvPr>
          <p:cNvSpPr/>
          <p:nvPr/>
        </p:nvSpPr>
        <p:spPr>
          <a:xfrm>
            <a:off x="3457512" y="2850420"/>
            <a:ext cx="1751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offee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f848b">
            <a:extLst>
              <a:ext uri="{FF2B5EF4-FFF2-40B4-BE49-F238E27FC236}">
                <a16:creationId xmlns:a16="http://schemas.microsoft.com/office/drawing/2014/main" id="{6DA78AA3-8330-322B-1385-F163EE9DCF8A}"/>
              </a:ext>
            </a:extLst>
          </p:cNvPr>
          <p:cNvSpPr/>
          <p:nvPr/>
        </p:nvSpPr>
        <p:spPr>
          <a:xfrm>
            <a:off x="6034596" y="2216436"/>
            <a:ext cx="1773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ealth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1c701">
            <a:extLst>
              <a:ext uri="{FF2B5EF4-FFF2-40B4-BE49-F238E27FC236}">
                <a16:creationId xmlns:a16="http://schemas.microsoft.com/office/drawing/2014/main" id="{4079CFFC-F957-F4E2-BFA7-9A77342D9389}"/>
              </a:ext>
            </a:extLst>
          </p:cNvPr>
          <p:cNvSpPr/>
          <p:nvPr/>
        </p:nvSpPr>
        <p:spPr>
          <a:xfrm>
            <a:off x="6965887" y="948468"/>
            <a:ext cx="15256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ark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7617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BB5D447-44B6-BD29-6294-B673583FABE1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factory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几个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several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village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village.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博物馆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visitors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和平的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countryside.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b55c">
            <a:extLst>
              <a:ext uri="{FF2B5EF4-FFF2-40B4-BE49-F238E27FC236}">
                <a16:creationId xmlns:a16="http://schemas.microsoft.com/office/drawing/2014/main" id="{E95B7071-5988-AAA3-D947-ADEBC9B19703}"/>
              </a:ext>
            </a:extLst>
          </p:cNvPr>
          <p:cNvSpPr/>
          <p:nvPr/>
        </p:nvSpPr>
        <p:spPr>
          <a:xfrm>
            <a:off x="6491224" y="4752372"/>
            <a:ext cx="21352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eaceful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9f714">
            <a:extLst>
              <a:ext uri="{FF2B5EF4-FFF2-40B4-BE49-F238E27FC236}">
                <a16:creationId xmlns:a16="http://schemas.microsoft.com/office/drawing/2014/main" id="{AE8EC74D-29F6-9757-5A07-FF8E069949E5}"/>
              </a:ext>
            </a:extLst>
          </p:cNvPr>
          <p:cNvSpPr/>
          <p:nvPr/>
        </p:nvSpPr>
        <p:spPr>
          <a:xfrm>
            <a:off x="1364615" y="3484404"/>
            <a:ext cx="22035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useums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b7bd9">
            <a:extLst>
              <a:ext uri="{FF2B5EF4-FFF2-40B4-BE49-F238E27FC236}">
                <a16:creationId xmlns:a16="http://schemas.microsoft.com/office/drawing/2014/main" id="{4E5CD75C-FCC4-D8C1-E215-4DE89FE2247A}"/>
              </a:ext>
            </a:extLst>
          </p:cNvPr>
          <p:cNvSpPr/>
          <p:nvPr/>
        </p:nvSpPr>
        <p:spPr>
          <a:xfrm>
            <a:off x="3195003" y="2216436"/>
            <a:ext cx="25120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ilometres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cf389">
            <a:extLst>
              <a:ext uri="{FF2B5EF4-FFF2-40B4-BE49-F238E27FC236}">
                <a16:creationId xmlns:a16="http://schemas.microsoft.com/office/drawing/2014/main" id="{DA68219A-B823-5C8F-1EF9-FFE53CBAF9C5}"/>
              </a:ext>
            </a:extLst>
          </p:cNvPr>
          <p:cNvSpPr/>
          <p:nvPr/>
        </p:nvSpPr>
        <p:spPr>
          <a:xfrm>
            <a:off x="7135749" y="948468"/>
            <a:ext cx="19780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everal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9521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92525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2757535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期末专项训练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四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单词拼写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02087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4A0EEBDC-6134-FC14-222D-A37657C500D9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夹克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baseballs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everywhere.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Knowledge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knowledge.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6a68">
            <a:extLst>
              <a:ext uri="{FF2B5EF4-FFF2-40B4-BE49-F238E27FC236}">
                <a16:creationId xmlns:a16="http://schemas.microsoft.com/office/drawing/2014/main" id="{90B7CC36-4F14-AA76-D1A1-E2D9AB9DFEEE}"/>
              </a:ext>
            </a:extLst>
          </p:cNvPr>
          <p:cNvSpPr/>
          <p:nvPr/>
        </p:nvSpPr>
        <p:spPr>
          <a:xfrm>
            <a:off x="5367274" y="4752372"/>
            <a:ext cx="1728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tarts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1ac21">
            <a:extLst>
              <a:ext uri="{FF2B5EF4-FFF2-40B4-BE49-F238E27FC236}">
                <a16:creationId xmlns:a16="http://schemas.microsoft.com/office/drawing/2014/main" id="{ACC8FF6E-EEA7-D881-0CDD-D206DDC98BE5}"/>
              </a:ext>
            </a:extLst>
          </p:cNvPr>
          <p:cNvSpPr/>
          <p:nvPr/>
        </p:nvSpPr>
        <p:spPr>
          <a:xfrm>
            <a:off x="6649974" y="3484404"/>
            <a:ext cx="22701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niforms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805a2">
            <a:extLst>
              <a:ext uri="{FF2B5EF4-FFF2-40B4-BE49-F238E27FC236}">
                <a16:creationId xmlns:a16="http://schemas.microsoft.com/office/drawing/2014/main" id="{365DA450-05AA-769C-D34E-F1AECC497D93}"/>
              </a:ext>
            </a:extLst>
          </p:cNvPr>
          <p:cNvSpPr/>
          <p:nvPr/>
        </p:nvSpPr>
        <p:spPr>
          <a:xfrm>
            <a:off x="5037519" y="2216436"/>
            <a:ext cx="20003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ackets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31670">
            <a:extLst>
              <a:ext uri="{FF2B5EF4-FFF2-40B4-BE49-F238E27FC236}">
                <a16:creationId xmlns:a16="http://schemas.microsoft.com/office/drawing/2014/main" id="{77DB784B-A8A1-80B4-32CA-A595DCA8C9A7}"/>
              </a:ext>
            </a:extLst>
          </p:cNvPr>
          <p:cNvSpPr/>
          <p:nvPr/>
        </p:nvSpPr>
        <p:spPr>
          <a:xfrm>
            <a:off x="6001258" y="948468"/>
            <a:ext cx="1728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eady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55CA8B7-CEDA-E8B1-A0CB-70C5DC2595F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err="1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享受</a:t>
            </a:r>
            <a:r>
              <a:rPr lang="zh-CN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的乐趣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Huangmei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opera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1c64">
            <a:extLst>
              <a:ext uri="{FF2B5EF4-FFF2-40B4-BE49-F238E27FC236}">
                <a16:creationId xmlns:a16="http://schemas.microsoft.com/office/drawing/2014/main" id="{54CA3180-6DF7-316F-BF1B-D47A3C78AB39}"/>
              </a:ext>
            </a:extLst>
          </p:cNvPr>
          <p:cNvSpPr/>
          <p:nvPr/>
        </p:nvSpPr>
        <p:spPr>
          <a:xfrm>
            <a:off x="5798312" y="5701792"/>
            <a:ext cx="14796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18e8c">
            <a:extLst>
              <a:ext uri="{FF2B5EF4-FFF2-40B4-BE49-F238E27FC236}">
                <a16:creationId xmlns:a16="http://schemas.microsoft.com/office/drawing/2014/main" id="{A021012F-2F05-3E48-4FCD-B98A5A3DBBBB}"/>
              </a:ext>
            </a:extLst>
          </p:cNvPr>
          <p:cNvSpPr/>
          <p:nvPr/>
        </p:nvSpPr>
        <p:spPr>
          <a:xfrm>
            <a:off x="5944299" y="4433824"/>
            <a:ext cx="2090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istakes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43ea4">
            <a:extLst>
              <a:ext uri="{FF2B5EF4-FFF2-40B4-BE49-F238E27FC236}">
                <a16:creationId xmlns:a16="http://schemas.microsoft.com/office/drawing/2014/main" id="{381C139E-9859-A69B-AA9C-F3245DA77361}"/>
              </a:ext>
            </a:extLst>
          </p:cNvPr>
          <p:cNvSpPr/>
          <p:nvPr/>
        </p:nvSpPr>
        <p:spPr>
          <a:xfrm>
            <a:off x="9005253" y="3165856"/>
            <a:ext cx="1817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obbies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3cd2f">
            <a:extLst>
              <a:ext uri="{FF2B5EF4-FFF2-40B4-BE49-F238E27FC236}">
                <a16:creationId xmlns:a16="http://schemas.microsoft.com/office/drawing/2014/main" id="{1BF6E2E4-D287-8906-7D17-BF40F767FB5A}"/>
              </a:ext>
            </a:extLst>
          </p:cNvPr>
          <p:cNvSpPr/>
          <p:nvPr/>
        </p:nvSpPr>
        <p:spPr>
          <a:xfrm>
            <a:off x="1612265" y="1897888"/>
            <a:ext cx="18415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njoys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3e5f1">
            <a:extLst>
              <a:ext uri="{FF2B5EF4-FFF2-40B4-BE49-F238E27FC236}">
                <a16:creationId xmlns:a16="http://schemas.microsoft.com/office/drawing/2014/main" id="{AAA1D32F-9F37-DAA6-9903-CDBE3772FB09}"/>
              </a:ext>
            </a:extLst>
          </p:cNvPr>
          <p:cNvSpPr/>
          <p:nvPr/>
        </p:nvSpPr>
        <p:spPr>
          <a:xfrm>
            <a:off x="8422196" y="629920"/>
            <a:ext cx="24660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ntroduce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91042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3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7F7F61-5AAC-EDB2-04E1-56D82B4E4793}"/>
              </a:ext>
            </a:extLst>
          </p:cNvPr>
          <p:cNvSpPr txBox="1">
            <a:spLocks/>
          </p:cNvSpPr>
          <p:nvPr/>
        </p:nvSpPr>
        <p:spPr>
          <a:xfrm>
            <a:off x="381000" y="1172036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记住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难题、问题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complete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研究项目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e747">
            <a:extLst>
              <a:ext uri="{FF2B5EF4-FFF2-40B4-BE49-F238E27FC236}">
                <a16:creationId xmlns:a16="http://schemas.microsoft.com/office/drawing/2014/main" id="{4CCBC95D-91ED-B7DE-7280-BD35881B2C74}"/>
              </a:ext>
            </a:extLst>
          </p:cNvPr>
          <p:cNvSpPr/>
          <p:nvPr/>
        </p:nvSpPr>
        <p:spPr>
          <a:xfrm>
            <a:off x="9797987" y="4438476"/>
            <a:ext cx="177704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rojects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03730">
            <a:extLst>
              <a:ext uri="{FF2B5EF4-FFF2-40B4-BE49-F238E27FC236}">
                <a16:creationId xmlns:a16="http://schemas.microsoft.com/office/drawing/2014/main" id="{F1862C91-507E-636F-BE9F-3CBFD467B325}"/>
              </a:ext>
            </a:extLst>
          </p:cNvPr>
          <p:cNvSpPr/>
          <p:nvPr/>
        </p:nvSpPr>
        <p:spPr>
          <a:xfrm>
            <a:off x="5639753" y="3170508"/>
            <a:ext cx="23088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roblems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5dedf">
            <a:extLst>
              <a:ext uri="{FF2B5EF4-FFF2-40B4-BE49-F238E27FC236}">
                <a16:creationId xmlns:a16="http://schemas.microsoft.com/office/drawing/2014/main" id="{284C1944-F8C0-6283-BCC6-BBD3C2B34007}"/>
              </a:ext>
            </a:extLst>
          </p:cNvPr>
          <p:cNvSpPr/>
          <p:nvPr/>
        </p:nvSpPr>
        <p:spPr>
          <a:xfrm>
            <a:off x="2546096" y="1902540"/>
            <a:ext cx="25416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emember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24567">
            <a:extLst>
              <a:ext uri="{FF2B5EF4-FFF2-40B4-BE49-F238E27FC236}">
                <a16:creationId xmlns:a16="http://schemas.microsoft.com/office/drawing/2014/main" id="{9E227150-5495-E254-B9E5-3FE9C1CC32D0}"/>
              </a:ext>
            </a:extLst>
          </p:cNvPr>
          <p:cNvSpPr/>
          <p:nvPr/>
        </p:nvSpPr>
        <p:spPr>
          <a:xfrm>
            <a:off x="3078925" y="1268556"/>
            <a:ext cx="1436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ers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42332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09D05E2-A2D8-6EA0-3444-B223D4B465D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reported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0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意见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sunglasses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0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sunlight.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宽阔的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furniture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arranged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neatly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2210">
            <a:extLst>
              <a:ext uri="{FF2B5EF4-FFF2-40B4-BE49-F238E27FC236}">
                <a16:creationId xmlns:a16="http://schemas.microsoft.com/office/drawing/2014/main" id="{29B6E53D-66BB-DF3B-F528-914DB715F770}"/>
              </a:ext>
            </a:extLst>
          </p:cNvPr>
          <p:cNvSpPr/>
          <p:nvPr/>
        </p:nvSpPr>
        <p:spPr>
          <a:xfrm>
            <a:off x="3750120" y="5384800"/>
            <a:ext cx="137801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ide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76286">
            <a:extLst>
              <a:ext uri="{FF2B5EF4-FFF2-40B4-BE49-F238E27FC236}">
                <a16:creationId xmlns:a16="http://schemas.microsoft.com/office/drawing/2014/main" id="{E97E15CB-5E3D-D16F-3EB3-430896E3B0F5}"/>
              </a:ext>
            </a:extLst>
          </p:cNvPr>
          <p:cNvSpPr/>
          <p:nvPr/>
        </p:nvSpPr>
        <p:spPr>
          <a:xfrm>
            <a:off x="581978" y="4790440"/>
            <a:ext cx="1837880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rotect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1d125">
            <a:extLst>
              <a:ext uri="{FF2B5EF4-FFF2-40B4-BE49-F238E27FC236}">
                <a16:creationId xmlns:a16="http://schemas.microsoft.com/office/drawing/2014/main" id="{49465E03-2D67-D1F1-59E6-952EA0C13495}"/>
              </a:ext>
            </a:extLst>
          </p:cNvPr>
          <p:cNvSpPr/>
          <p:nvPr/>
        </p:nvSpPr>
        <p:spPr>
          <a:xfrm>
            <a:off x="7106666" y="3007360"/>
            <a:ext cx="21797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houghts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a2e5a">
            <a:extLst>
              <a:ext uri="{FF2B5EF4-FFF2-40B4-BE49-F238E27FC236}">
                <a16:creationId xmlns:a16="http://schemas.microsoft.com/office/drawing/2014/main" id="{4DC6BF99-A5BF-9D18-6B72-60CA74122F70}"/>
              </a:ext>
            </a:extLst>
          </p:cNvPr>
          <p:cNvSpPr/>
          <p:nvPr/>
        </p:nvSpPr>
        <p:spPr>
          <a:xfrm>
            <a:off x="3876040" y="1818640"/>
            <a:ext cx="21193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ogether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d6ef2">
            <a:extLst>
              <a:ext uri="{FF2B5EF4-FFF2-40B4-BE49-F238E27FC236}">
                <a16:creationId xmlns:a16="http://schemas.microsoft.com/office/drawing/2014/main" id="{555EFB64-E7C5-CB9F-0AB2-5A4C649BB6AA}"/>
              </a:ext>
            </a:extLst>
          </p:cNvPr>
          <p:cNvSpPr/>
          <p:nvPr/>
        </p:nvSpPr>
        <p:spPr>
          <a:xfrm>
            <a:off x="497840" y="1224280"/>
            <a:ext cx="15875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asks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85813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5322F60-B8F2-FFA1-D96D-86469D0E3453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sunshine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暴风雨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用电的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Smith’s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kitchen.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Earthquakes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760b">
            <a:extLst>
              <a:ext uri="{FF2B5EF4-FFF2-40B4-BE49-F238E27FC236}">
                <a16:creationId xmlns:a16="http://schemas.microsoft.com/office/drawing/2014/main" id="{7DC19DD4-7DDF-D8C3-7EBA-1B9F2ABFF110}"/>
              </a:ext>
            </a:extLst>
          </p:cNvPr>
          <p:cNvSpPr/>
          <p:nvPr/>
        </p:nvSpPr>
        <p:spPr>
          <a:xfrm>
            <a:off x="6038215" y="5067808"/>
            <a:ext cx="23146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uddenly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e8620">
            <a:extLst>
              <a:ext uri="{FF2B5EF4-FFF2-40B4-BE49-F238E27FC236}">
                <a16:creationId xmlns:a16="http://schemas.microsoft.com/office/drawing/2014/main" id="{F62B9441-34E9-989D-5FC2-BA75A034F307}"/>
              </a:ext>
            </a:extLst>
          </p:cNvPr>
          <p:cNvSpPr/>
          <p:nvPr/>
        </p:nvSpPr>
        <p:spPr>
          <a:xfrm>
            <a:off x="3880803" y="4433824"/>
            <a:ext cx="21945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ifferent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c6d96">
            <a:extLst>
              <a:ext uri="{FF2B5EF4-FFF2-40B4-BE49-F238E27FC236}">
                <a16:creationId xmlns:a16="http://schemas.microsoft.com/office/drawing/2014/main" id="{55CDDB65-4AC9-4C5C-EDE1-C65303E52922}"/>
              </a:ext>
            </a:extLst>
          </p:cNvPr>
          <p:cNvSpPr/>
          <p:nvPr/>
        </p:nvSpPr>
        <p:spPr>
          <a:xfrm>
            <a:off x="3097149" y="3165856"/>
            <a:ext cx="20003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lectric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1e61b">
            <a:extLst>
              <a:ext uri="{FF2B5EF4-FFF2-40B4-BE49-F238E27FC236}">
                <a16:creationId xmlns:a16="http://schemas.microsoft.com/office/drawing/2014/main" id="{3BF0E585-2BD7-99E0-BD94-813B79E207FB}"/>
              </a:ext>
            </a:extLst>
          </p:cNvPr>
          <p:cNvSpPr/>
          <p:nvPr/>
        </p:nvSpPr>
        <p:spPr>
          <a:xfrm>
            <a:off x="6445187" y="1897888"/>
            <a:ext cx="1773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torm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c16db">
            <a:extLst>
              <a:ext uri="{FF2B5EF4-FFF2-40B4-BE49-F238E27FC236}">
                <a16:creationId xmlns:a16="http://schemas.microsoft.com/office/drawing/2014/main" id="{AD2D3C93-AF75-EC5A-AE92-4E33CD9930DD}"/>
              </a:ext>
            </a:extLst>
          </p:cNvPr>
          <p:cNvSpPr/>
          <p:nvPr/>
        </p:nvSpPr>
        <p:spPr>
          <a:xfrm>
            <a:off x="4255453" y="629920"/>
            <a:ext cx="21723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hrough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74817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C19481-0BFC-F74F-CCAB-3C75220B65BF}"/>
              </a:ext>
            </a:extLst>
          </p:cNvPr>
          <p:cNvSpPr txBox="1">
            <a:spLocks/>
          </p:cNvSpPr>
          <p:nvPr/>
        </p:nvSpPr>
        <p:spPr>
          <a:xfrm>
            <a:off x="381000" y="913410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knows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perfect.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nervous.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tasks.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erhu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traditional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a9e7">
            <a:extLst>
              <a:ext uri="{FF2B5EF4-FFF2-40B4-BE49-F238E27FC236}">
                <a16:creationId xmlns:a16="http://schemas.microsoft.com/office/drawing/2014/main" id="{E5FCD24A-2297-6BAC-A772-F1EC83B72E96}"/>
              </a:ext>
            </a:extLst>
          </p:cNvPr>
          <p:cNvSpPr/>
          <p:nvPr/>
        </p:nvSpPr>
        <p:spPr>
          <a:xfrm>
            <a:off x="3025140" y="4813834"/>
            <a:ext cx="20209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kating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41377">
            <a:extLst>
              <a:ext uri="{FF2B5EF4-FFF2-40B4-BE49-F238E27FC236}">
                <a16:creationId xmlns:a16="http://schemas.microsoft.com/office/drawing/2014/main" id="{EB6D88A7-72EB-1048-4348-C5CD8BA5B4E1}"/>
              </a:ext>
            </a:extLst>
          </p:cNvPr>
          <p:cNvSpPr/>
          <p:nvPr/>
        </p:nvSpPr>
        <p:spPr>
          <a:xfrm>
            <a:off x="585153" y="4179850"/>
            <a:ext cx="28797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nstruments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ea819">
            <a:extLst>
              <a:ext uri="{FF2B5EF4-FFF2-40B4-BE49-F238E27FC236}">
                <a16:creationId xmlns:a16="http://schemas.microsoft.com/office/drawing/2014/main" id="{50B82AEA-79E4-F45E-9CE3-9B52C5360BFF}"/>
              </a:ext>
            </a:extLst>
          </p:cNvPr>
          <p:cNvSpPr/>
          <p:nvPr/>
        </p:nvSpPr>
        <p:spPr>
          <a:xfrm>
            <a:off x="1702753" y="2911882"/>
            <a:ext cx="1976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odded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a9aee">
            <a:extLst>
              <a:ext uri="{FF2B5EF4-FFF2-40B4-BE49-F238E27FC236}">
                <a16:creationId xmlns:a16="http://schemas.microsoft.com/office/drawing/2014/main" id="{F75623A3-1DF8-9F67-F098-69650BF0DAD1}"/>
              </a:ext>
            </a:extLst>
          </p:cNvPr>
          <p:cNvSpPr/>
          <p:nvPr/>
        </p:nvSpPr>
        <p:spPr>
          <a:xfrm>
            <a:off x="4586224" y="1643914"/>
            <a:ext cx="16383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tage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40e8f">
            <a:extLst>
              <a:ext uri="{FF2B5EF4-FFF2-40B4-BE49-F238E27FC236}">
                <a16:creationId xmlns:a16="http://schemas.microsoft.com/office/drawing/2014/main" id="{E9D40C7D-611E-02D9-D2AB-903BE4D7FF3B}"/>
              </a:ext>
            </a:extLst>
          </p:cNvPr>
          <p:cNvSpPr/>
          <p:nvPr/>
        </p:nvSpPr>
        <p:spPr>
          <a:xfrm>
            <a:off x="4925378" y="1009930"/>
            <a:ext cx="2090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ractice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41310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180BEB7-05C0-2DED-CA08-A8806FFEA00B}"/>
              </a:ext>
            </a:extLst>
          </p:cNvPr>
          <p:cNvSpPr txBox="1">
            <a:spLocks/>
          </p:cNvSpPr>
          <p:nvPr/>
        </p:nvSpPr>
        <p:spPr>
          <a:xfrm>
            <a:off x="381000" y="747156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patient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remains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虚弱的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period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illness.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government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大自然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crazy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eafd">
            <a:extLst>
              <a:ext uri="{FF2B5EF4-FFF2-40B4-BE49-F238E27FC236}">
                <a16:creationId xmlns:a16="http://schemas.microsoft.com/office/drawing/2014/main" id="{23BFBAC0-B9B2-869F-904C-EBAF6AB65DE3}"/>
              </a:ext>
            </a:extLst>
          </p:cNvPr>
          <p:cNvSpPr/>
          <p:nvPr/>
        </p:nvSpPr>
        <p:spPr>
          <a:xfrm>
            <a:off x="7811453" y="5281564"/>
            <a:ext cx="2466022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dventure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5e1db">
            <a:extLst>
              <a:ext uri="{FF2B5EF4-FFF2-40B4-BE49-F238E27FC236}">
                <a16:creationId xmlns:a16="http://schemas.microsoft.com/office/drawing/2014/main" id="{9A050A89-2712-712E-874C-4700BA557038}"/>
              </a:ext>
            </a:extLst>
          </p:cNvPr>
          <p:cNvSpPr/>
          <p:nvPr/>
        </p:nvSpPr>
        <p:spPr>
          <a:xfrm>
            <a:off x="8554403" y="4013596"/>
            <a:ext cx="18341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ature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2c6e3">
            <a:extLst>
              <a:ext uri="{FF2B5EF4-FFF2-40B4-BE49-F238E27FC236}">
                <a16:creationId xmlns:a16="http://schemas.microsoft.com/office/drawing/2014/main" id="{1A42FCCB-587C-91ED-B5E4-F07E115723B5}"/>
              </a:ext>
            </a:extLst>
          </p:cNvPr>
          <p:cNvSpPr/>
          <p:nvPr/>
        </p:nvSpPr>
        <p:spPr>
          <a:xfrm>
            <a:off x="4765612" y="2745628"/>
            <a:ext cx="15256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eak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33ced">
            <a:extLst>
              <a:ext uri="{FF2B5EF4-FFF2-40B4-BE49-F238E27FC236}">
                <a16:creationId xmlns:a16="http://schemas.microsoft.com/office/drawing/2014/main" id="{24C5B1C3-C67C-4FA1-659E-90B10C7A38B4}"/>
              </a:ext>
            </a:extLst>
          </p:cNvPr>
          <p:cNvSpPr/>
          <p:nvPr/>
        </p:nvSpPr>
        <p:spPr>
          <a:xfrm>
            <a:off x="7470712" y="2111644"/>
            <a:ext cx="19691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round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e1bee">
            <a:extLst>
              <a:ext uri="{FF2B5EF4-FFF2-40B4-BE49-F238E27FC236}">
                <a16:creationId xmlns:a16="http://schemas.microsoft.com/office/drawing/2014/main" id="{DAA65B9E-A041-E979-8E65-0922EDC9513E}"/>
              </a:ext>
            </a:extLst>
          </p:cNvPr>
          <p:cNvSpPr/>
          <p:nvPr/>
        </p:nvSpPr>
        <p:spPr>
          <a:xfrm>
            <a:off x="6984365" y="843676"/>
            <a:ext cx="23829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olleyball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99918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AC93669B-3D91-44B5-9BFF-E36E0FE1023A}" vid="{7EFAD4AB-F981-4B2C-A4FD-A56D4698B3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45</TotalTime>
  <Words>1266</Words>
  <Application>Microsoft Office PowerPoint</Application>
  <PresentationFormat>宽屏</PresentationFormat>
  <Paragraphs>145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楷体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11</cp:revision>
  <dcterms:created xsi:type="dcterms:W3CDTF">2025-09-10T03:17:07Z</dcterms:created>
  <dcterms:modified xsi:type="dcterms:W3CDTF">2025-09-11T05:16:02Z</dcterms:modified>
</cp:coreProperties>
</file>