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7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8" autoAdjust="0"/>
    <p:restoredTop sz="94660"/>
  </p:normalViewPr>
  <p:slideViewPr>
    <p:cSldViewPr snapToGrid="0" showGuides="1">
      <p:cViewPr varScale="1">
        <p:scale>
          <a:sx n="81" d="100"/>
          <a:sy n="81" d="100"/>
        </p:scale>
        <p:origin x="90" y="10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单元考点突破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单元考点突破　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5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power of plants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5E56190-9A3E-FD32-78AA-B688A3D3BBB2}"/>
              </a:ext>
            </a:extLst>
          </p:cNvPr>
          <p:cNvSpPr txBox="1">
            <a:spLocks/>
          </p:cNvSpPr>
          <p:nvPr/>
        </p:nvSpPr>
        <p:spPr>
          <a:xfrm>
            <a:off x="381000" y="885800"/>
            <a:ext cx="114300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 you buy me a carton of milk when you walk _______ the supermarket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down	     B. across        C. through	D. past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time do you usually get up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usually get up at _______.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half to six                       B. half past six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half after six                  D. half before six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5e31b">
            <a:extLst>
              <a:ext uri="{FF2B5EF4-FFF2-40B4-BE49-F238E27FC236}">
                <a16:creationId xmlns:a16="http://schemas.microsoft.com/office/drawing/2014/main" id="{A51BD800-4AB7-4E2B-8905-5B89408E6D02}"/>
              </a:ext>
            </a:extLst>
          </p:cNvPr>
          <p:cNvSpPr/>
          <p:nvPr/>
        </p:nvSpPr>
        <p:spPr>
          <a:xfrm>
            <a:off x="505778" y="3518256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A_b14fd">
            <a:extLst>
              <a:ext uri="{FF2B5EF4-FFF2-40B4-BE49-F238E27FC236}">
                <a16:creationId xmlns:a16="http://schemas.microsoft.com/office/drawing/2014/main" id="{40C224E9-7FC5-4842-A3D7-3EA41715E34F}"/>
              </a:ext>
            </a:extLst>
          </p:cNvPr>
          <p:cNvSpPr/>
          <p:nvPr/>
        </p:nvSpPr>
        <p:spPr>
          <a:xfrm>
            <a:off x="505778" y="161630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D566FAD-645C-F39F-2C21-706C05000B6C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send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 you do to become a reporter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will write stories and _______ them to newspaper.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send	         B. show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share	         D. agree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 people _______ sky lanterns during the Lantern Festival and wish their dreams could come true.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make up	B. put up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send out	D. work out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bf249">
            <a:extLst>
              <a:ext uri="{FF2B5EF4-FFF2-40B4-BE49-F238E27FC236}">
                <a16:creationId xmlns:a16="http://schemas.microsoft.com/office/drawing/2014/main" id="{F4BE24CF-88A0-4868-97AB-3F6D19B86614}"/>
              </a:ext>
            </a:extLst>
          </p:cNvPr>
          <p:cNvSpPr/>
          <p:nvPr/>
        </p:nvSpPr>
        <p:spPr>
          <a:xfrm>
            <a:off x="505778" y="379984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A_d9ad8">
            <a:extLst>
              <a:ext uri="{FF2B5EF4-FFF2-40B4-BE49-F238E27FC236}">
                <a16:creationId xmlns:a16="http://schemas.microsoft.com/office/drawing/2014/main" id="{96DDE35C-9C5E-417D-994D-F2FDD9C3890B}"/>
              </a:ext>
            </a:extLst>
          </p:cNvPr>
          <p:cNvSpPr/>
          <p:nvPr/>
        </p:nvSpPr>
        <p:spPr>
          <a:xfrm>
            <a:off x="505778" y="1263904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5140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ED7E739-72F6-5989-2FE6-E7EFDE396FE4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rise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raise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got to the top at 5 a.m. and watched the sun _______ over the mountain.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sleep	B. wait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rise           	D. raise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Chinese classes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if you know the answer to the teacher’s question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usually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will _______ your hand and _______ to speak.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rise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raise	               B. raise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rise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rise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rise	               D. raise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raise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d043b">
            <a:extLst>
              <a:ext uri="{FF2B5EF4-FFF2-40B4-BE49-F238E27FC236}">
                <a16:creationId xmlns:a16="http://schemas.microsoft.com/office/drawing/2014/main" id="{45422943-2EEC-44FB-99AE-79F7A9DFC91A}"/>
              </a:ext>
            </a:extLst>
          </p:cNvPr>
          <p:cNvSpPr/>
          <p:nvPr/>
        </p:nvSpPr>
        <p:spPr>
          <a:xfrm>
            <a:off x="505778" y="3165856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A_4d3ab">
            <a:extLst>
              <a:ext uri="{FF2B5EF4-FFF2-40B4-BE49-F238E27FC236}">
                <a16:creationId xmlns:a16="http://schemas.microsoft.com/office/drawing/2014/main" id="{6B89770A-2C56-42BC-8995-13E91F808D2C}"/>
              </a:ext>
            </a:extLst>
          </p:cNvPr>
          <p:cNvSpPr/>
          <p:nvPr/>
        </p:nvSpPr>
        <p:spPr>
          <a:xfrm>
            <a:off x="505778" y="126390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9504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EE19678-A842-7C8A-D381-417E29C788DE}"/>
              </a:ext>
            </a:extLst>
          </p:cNvPr>
          <p:cNvSpPr txBox="1">
            <a:spLocks/>
          </p:cNvSpPr>
          <p:nvPr/>
        </p:nvSpPr>
        <p:spPr>
          <a:xfrm>
            <a:off x="381000" y="664028"/>
            <a:ext cx="114300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though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Everyone loves my dog Coffee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_______ he often makes a mess at home.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until	               B. since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though	               D. whether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 Smith went on working _______ he didn’t feel well.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if	                        B. though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because	      D. while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27236">
            <a:extLst>
              <a:ext uri="{FF2B5EF4-FFF2-40B4-BE49-F238E27FC236}">
                <a16:creationId xmlns:a16="http://schemas.microsoft.com/office/drawing/2014/main" id="{C6955DDC-95D8-4B7D-8ADD-D4050812156F}"/>
              </a:ext>
            </a:extLst>
          </p:cNvPr>
          <p:cNvSpPr/>
          <p:nvPr/>
        </p:nvSpPr>
        <p:spPr>
          <a:xfrm>
            <a:off x="505778" y="3930468"/>
            <a:ext cx="1389126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A_596d7">
            <a:extLst>
              <a:ext uri="{FF2B5EF4-FFF2-40B4-BE49-F238E27FC236}">
                <a16:creationId xmlns:a16="http://schemas.microsoft.com/office/drawing/2014/main" id="{A2E282C4-DA7A-4686-936B-F13A40D60F52}"/>
              </a:ext>
            </a:extLst>
          </p:cNvPr>
          <p:cNvSpPr/>
          <p:nvPr/>
        </p:nvSpPr>
        <p:spPr>
          <a:xfrm>
            <a:off x="505778" y="1394532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5186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4EFEB5A-0F6B-F524-AF6F-B691B52345EF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secret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众所周知，他是一名著名的篮球运动员。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he’s a famous basketball player.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 we all know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Kunming is famous as the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Spring City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改为同义句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Kunming is famous as the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Spring City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06def">
            <a:extLst>
              <a:ext uri="{FF2B5EF4-FFF2-40B4-BE49-F238E27FC236}">
                <a16:creationId xmlns:a16="http://schemas.microsoft.com/office/drawing/2014/main" id="{93303B90-5E47-47CC-8714-CD6D2D54CF6C}"/>
              </a:ext>
            </a:extLst>
          </p:cNvPr>
          <p:cNvSpPr/>
          <p:nvPr/>
        </p:nvSpPr>
        <p:spPr>
          <a:xfrm>
            <a:off x="370840" y="4433824"/>
            <a:ext cx="685939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It’s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secret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2" name="A_99391">
            <a:extLst>
              <a:ext uri="{FF2B5EF4-FFF2-40B4-BE49-F238E27FC236}">
                <a16:creationId xmlns:a16="http://schemas.microsoft.com/office/drawing/2014/main" id="{F31F3A5B-2F0A-43BF-A4F3-1F64C8A71CF6}"/>
              </a:ext>
            </a:extLst>
          </p:cNvPr>
          <p:cNvSpPr/>
          <p:nvPr/>
        </p:nvSpPr>
        <p:spPr>
          <a:xfrm>
            <a:off x="370840" y="1897888"/>
            <a:ext cx="685939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It’s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no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secret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that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91764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4F42527-63BC-E204-6637-929004BA612A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Nowadays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young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old are getting used to communicating on WeChat because they think it’s convenient.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either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neither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not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not only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also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b4cfa">
            <a:extLst>
              <a:ext uri="{FF2B5EF4-FFF2-40B4-BE49-F238E27FC236}">
                <a16:creationId xmlns:a16="http://schemas.microsoft.com/office/drawing/2014/main" id="{A869D8AC-3BB1-47AF-8162-C10A04B03239}"/>
              </a:ext>
            </a:extLst>
          </p:cNvPr>
          <p:cNvSpPr/>
          <p:nvPr/>
        </p:nvSpPr>
        <p:spPr>
          <a:xfrm>
            <a:off x="505778" y="126390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2235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8AAA000-A0B1-22EB-4837-4C803A24397B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1550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Nowadays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many children fall in love with paper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cutting.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That’s true. It can _______ express their own fantastic ideas _______ improve their hands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 ability.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either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not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not only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also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D. neither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nor </a:t>
            </a:r>
            <a:endParaRPr lang="zh-CN" altLang="en-US" sz="3200" dirty="0"/>
          </a:p>
        </p:txBody>
      </p:sp>
      <p:sp>
        <p:nvSpPr>
          <p:cNvPr id="2" name="A_1ad12">
            <a:extLst>
              <a:ext uri="{FF2B5EF4-FFF2-40B4-BE49-F238E27FC236}">
                <a16:creationId xmlns:a16="http://schemas.microsoft.com/office/drawing/2014/main" id="{F7B2358D-EC36-4FC2-838B-F26848E2576B}"/>
              </a:ext>
            </a:extLst>
          </p:cNvPr>
          <p:cNvSpPr/>
          <p:nvPr/>
        </p:nvSpPr>
        <p:spPr>
          <a:xfrm>
            <a:off x="505778" y="62992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2909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588948F7-E748-4028-A97F-43787FD39232}" vid="{18208797-8DB7-4EB2-A744-09B530AB200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9</TotalTime>
  <Words>540</Words>
  <Application>Microsoft Office PowerPoint</Application>
  <PresentationFormat>宽屏</PresentationFormat>
  <Paragraphs>63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等线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fei li</cp:lastModifiedBy>
  <cp:revision>3</cp:revision>
  <dcterms:created xsi:type="dcterms:W3CDTF">2025-09-10T01:29:43Z</dcterms:created>
  <dcterms:modified xsi:type="dcterms:W3CDTF">2025-09-11T05:32:51Z</dcterms:modified>
</cp:coreProperties>
</file>