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259" r:id="rId7"/>
    <p:sldId id="876" r:id="rId8"/>
    <p:sldId id="877" r:id="rId9"/>
    <p:sldId id="878" r:id="rId10"/>
    <p:sldId id="879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756" y="11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Presenting ideas &amp; Reflection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AC74491-E78E-6490-5F52-A396C9835908}"/>
              </a:ext>
            </a:extLst>
          </p:cNvPr>
          <p:cNvSpPr txBox="1">
            <a:spLocks/>
          </p:cNvSpPr>
          <p:nvPr/>
        </p:nvSpPr>
        <p:spPr>
          <a:xfrm>
            <a:off x="381000" y="885319"/>
            <a:ext cx="11430000" cy="5160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uncle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aunt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Fish.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Oranges.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Candies.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Apples.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title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passage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Mei’s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Spring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Festival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Spring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Festival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Singapore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life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Li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Mei </a:t>
            </a:r>
            <a:endParaRPr lang="zh-CN" altLang="en-US" sz="3200" dirty="0"/>
          </a:p>
        </p:txBody>
      </p:sp>
      <p:sp>
        <p:nvSpPr>
          <p:cNvPr id="4" name="A_3f375">
            <a:extLst>
              <a:ext uri="{FF2B5EF4-FFF2-40B4-BE49-F238E27FC236}">
                <a16:creationId xmlns:a16="http://schemas.microsoft.com/office/drawing/2014/main" id="{9480EB5E-4C19-434A-8067-86266D2C904F}"/>
              </a:ext>
            </a:extLst>
          </p:cNvPr>
          <p:cNvSpPr/>
          <p:nvPr/>
        </p:nvSpPr>
        <p:spPr>
          <a:xfrm>
            <a:off x="505778" y="288379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2" name="A_74c3e">
            <a:extLst>
              <a:ext uri="{FF2B5EF4-FFF2-40B4-BE49-F238E27FC236}">
                <a16:creationId xmlns:a16="http://schemas.microsoft.com/office/drawing/2014/main" id="{4B7DF0ED-A335-40A1-93C6-9F150E05B4DA}"/>
              </a:ext>
            </a:extLst>
          </p:cNvPr>
          <p:cNvSpPr/>
          <p:nvPr/>
        </p:nvSpPr>
        <p:spPr>
          <a:xfrm>
            <a:off x="505778" y="98183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017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Presenting ideas &amp; Reflection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4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Time to celebrate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15224FAD-3F73-3534-5666-57B229FE70B3}"/>
              </a:ext>
            </a:extLst>
          </p:cNvPr>
          <p:cNvSpPr txBox="1">
            <a:spLocks/>
          </p:cNvSpPr>
          <p:nvPr/>
        </p:nvSpPr>
        <p:spPr>
          <a:xfrm>
            <a:off x="381000" y="1192548"/>
            <a:ext cx="114300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daughter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housework.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problem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duty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mistake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reason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Brown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right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fresh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break       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choice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decision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632cb">
            <a:extLst>
              <a:ext uri="{FF2B5EF4-FFF2-40B4-BE49-F238E27FC236}">
                <a16:creationId xmlns:a16="http://schemas.microsoft.com/office/drawing/2014/main" id="{27031D3F-A27B-48CB-8E0E-41B7B84BC710}"/>
              </a:ext>
            </a:extLst>
          </p:cNvPr>
          <p:cNvSpPr/>
          <p:nvPr/>
        </p:nvSpPr>
        <p:spPr>
          <a:xfrm>
            <a:off x="505778" y="3825004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fc8f9">
            <a:extLst>
              <a:ext uri="{FF2B5EF4-FFF2-40B4-BE49-F238E27FC236}">
                <a16:creationId xmlns:a16="http://schemas.microsoft.com/office/drawing/2014/main" id="{DB706CCF-7AB1-462F-9CF7-0F6CD5BFEFAF}"/>
              </a:ext>
            </a:extLst>
          </p:cNvPr>
          <p:cNvSpPr/>
          <p:nvPr/>
        </p:nvSpPr>
        <p:spPr>
          <a:xfrm>
            <a:off x="505778" y="1923052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BD2EAFB-9BA1-46BE-2E3C-6E2BBCB0DF8B}"/>
              </a:ext>
            </a:extLst>
          </p:cNvPr>
          <p:cNvSpPr txBox="1">
            <a:spLocks/>
          </p:cNvSpPr>
          <p:nvPr/>
        </p:nvSpPr>
        <p:spPr>
          <a:xfrm>
            <a:off x="381000" y="687779"/>
            <a:ext cx="11430000" cy="58022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Zhao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popular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seldom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     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sometimes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Chongyang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Festival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ninth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ninth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month.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lucky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lunar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calendar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depend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cartoon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d9744">
            <a:extLst>
              <a:ext uri="{FF2B5EF4-FFF2-40B4-BE49-F238E27FC236}">
                <a16:creationId xmlns:a16="http://schemas.microsoft.com/office/drawing/2014/main" id="{BAEFBC9C-9840-4734-826E-36C0B0B3E2A7}"/>
              </a:ext>
            </a:extLst>
          </p:cNvPr>
          <p:cNvSpPr/>
          <p:nvPr/>
        </p:nvSpPr>
        <p:spPr>
          <a:xfrm>
            <a:off x="505778" y="3320235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2" name="A_f7696">
            <a:extLst>
              <a:ext uri="{FF2B5EF4-FFF2-40B4-BE49-F238E27FC236}">
                <a16:creationId xmlns:a16="http://schemas.microsoft.com/office/drawing/2014/main" id="{870F7C5F-CD63-486C-992E-76B4A6B3BF2C}"/>
              </a:ext>
            </a:extLst>
          </p:cNvPr>
          <p:cNvSpPr/>
          <p:nvPr/>
        </p:nvSpPr>
        <p:spPr>
          <a:xfrm>
            <a:off x="505778" y="78429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060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1C89781-A718-14E0-0963-07A993DC284C}"/>
              </a:ext>
            </a:extLst>
          </p:cNvPr>
          <p:cNvSpPr txBox="1">
            <a:spLocks/>
          </p:cNvSpPr>
          <p:nvPr/>
        </p:nvSpPr>
        <p:spPr>
          <a:xfrm>
            <a:off x="381000" y="829314"/>
            <a:ext cx="11430000" cy="2599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usually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Spring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Festival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dinner.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celebrate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raise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question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collect </a:t>
            </a:r>
            <a:endParaRPr lang="zh-CN" altLang="en-US" sz="3200" dirty="0"/>
          </a:p>
        </p:txBody>
      </p:sp>
      <p:sp>
        <p:nvSpPr>
          <p:cNvPr id="2" name="A_a3f13">
            <a:extLst>
              <a:ext uri="{FF2B5EF4-FFF2-40B4-BE49-F238E27FC236}">
                <a16:creationId xmlns:a16="http://schemas.microsoft.com/office/drawing/2014/main" id="{F2116D25-A16C-4275-8E07-648DC80F155E}"/>
              </a:ext>
            </a:extLst>
          </p:cNvPr>
          <p:cNvSpPr/>
          <p:nvPr/>
        </p:nvSpPr>
        <p:spPr>
          <a:xfrm>
            <a:off x="505778" y="925834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585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FF002523-E6D2-9340-B428-732551CABC65}"/>
              </a:ext>
            </a:extLst>
          </p:cNvPr>
          <p:cNvSpPr txBox="1">
            <a:spLocks/>
          </p:cNvSpPr>
          <p:nvPr/>
        </p:nvSpPr>
        <p:spPr>
          <a:xfrm>
            <a:off x="381000" y="1809550"/>
            <a:ext cx="114300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［人与社会·传统节日］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阅读理解。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992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Hello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Mei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Singapore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新加坡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celebrate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Spring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Festival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Spring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Festival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03DF53F-A414-6659-3ACF-93EEB55E647C}"/>
              </a:ext>
            </a:extLst>
          </p:cNvPr>
          <p:cNvSpPr txBox="1">
            <a:spLocks/>
          </p:cNvSpPr>
          <p:nvPr/>
        </p:nvSpPr>
        <p:spPr>
          <a:xfrm>
            <a:off x="381000" y="1257795"/>
            <a:ext cx="114300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2992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week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Spring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Festival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cleaning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flowers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home.It’s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tradition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Singapore.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three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Spring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Festival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Chinatown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dinner.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74108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4DFCE62-4FEC-3767-0E61-EF7399A1EC98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6038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29920" algn="just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Spring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Festival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grandmother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early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cook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dinner.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cook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delicious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Yusheng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鱼生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traditional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dish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菜肴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Spring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Festival.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There’s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fish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vegetables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grandmother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luck.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9920" algn="just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next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visit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uncle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aunt.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oranges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leave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give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oranges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tradition.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9920" algn="just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celebrate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Spring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Festival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Singapore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19160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B438A31-F526-0A05-2F4B-5235C80789B0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Spring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Festival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Mei’s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Chinatown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Three.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Five.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Seven.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Eight.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Yusheng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Fish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vegetables.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Eggs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fruit.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vegetables.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Eggs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Beef.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96df9">
            <a:extLst>
              <a:ext uri="{FF2B5EF4-FFF2-40B4-BE49-F238E27FC236}">
                <a16:creationId xmlns:a16="http://schemas.microsoft.com/office/drawing/2014/main" id="{23D93E15-1751-45AC-B95C-D766CD06E0D9}"/>
              </a:ext>
            </a:extLst>
          </p:cNvPr>
          <p:cNvSpPr/>
          <p:nvPr/>
        </p:nvSpPr>
        <p:spPr>
          <a:xfrm>
            <a:off x="505778" y="3165856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2" name="A_b388e">
            <a:extLst>
              <a:ext uri="{FF2B5EF4-FFF2-40B4-BE49-F238E27FC236}">
                <a16:creationId xmlns:a16="http://schemas.microsoft.com/office/drawing/2014/main" id="{138B402E-B720-4421-89E7-A9DAB1E7115D}"/>
              </a:ext>
            </a:extLst>
          </p:cNvPr>
          <p:cNvSpPr/>
          <p:nvPr/>
        </p:nvSpPr>
        <p:spPr>
          <a:xfrm>
            <a:off x="505778" y="62992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258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2C1B0A60-17E8-44DE-B0CC-D0EDC0FC1AD1}" vid="{65F38DDE-3484-4A01-90B1-0546B67F04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9</TotalTime>
  <Words>610</Words>
  <Application>Microsoft Office PowerPoint</Application>
  <PresentationFormat>宽屏</PresentationFormat>
  <Paragraphs>58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Administrator</cp:lastModifiedBy>
  <cp:revision>5</cp:revision>
  <dcterms:created xsi:type="dcterms:W3CDTF">2025-09-10T00:35:04Z</dcterms:created>
  <dcterms:modified xsi:type="dcterms:W3CDTF">2025-09-10T15:00:04Z</dcterms:modified>
</cp:coreProperties>
</file>