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756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单项填空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9D9390-5D63-D489-C2D6-3AF9089875F5}"/>
              </a:ext>
            </a:extLst>
          </p:cNvPr>
          <p:cNvSpPr txBox="1">
            <a:spLocks/>
          </p:cNvSpPr>
          <p:nvPr/>
        </p:nvSpPr>
        <p:spPr>
          <a:xfrm>
            <a:off x="381000" y="1067790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_______ my cup _______ water. Thank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filled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	B. be filled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 full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	D. fill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hanging out at weekends. I think it’s a _______ of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invitation	B. waste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 	D. silence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ce2e">
            <a:extLst>
              <a:ext uri="{FF2B5EF4-FFF2-40B4-BE49-F238E27FC236}">
                <a16:creationId xmlns:a16="http://schemas.microsoft.com/office/drawing/2014/main" id="{9C9BDDAC-1197-F337-EF7C-6840A69F331E}"/>
              </a:ext>
            </a:extLst>
          </p:cNvPr>
          <p:cNvSpPr/>
          <p:nvPr/>
        </p:nvSpPr>
        <p:spPr>
          <a:xfrm>
            <a:off x="505778" y="306626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af12">
            <a:extLst>
              <a:ext uri="{FF2B5EF4-FFF2-40B4-BE49-F238E27FC236}">
                <a16:creationId xmlns:a16="http://schemas.microsoft.com/office/drawing/2014/main" id="{67BFE10A-8FCE-EE38-3DEE-99C86C46EAB8}"/>
              </a:ext>
            </a:extLst>
          </p:cNvPr>
          <p:cNvSpPr/>
          <p:nvPr/>
        </p:nvSpPr>
        <p:spPr>
          <a:xfrm>
            <a:off x="505778" y="116431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0012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F2F1B1-E5D6-E933-2549-0FF21626F60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I regret _______ when my father told me not to play computer games.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say sorry to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talked back       	B. talking back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talk back   	D. to talking back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 hat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red one is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Lucy’s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	B. Lucy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Lucy’s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hers	D. Lucy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d05c">
            <a:extLst>
              <a:ext uri="{FF2B5EF4-FFF2-40B4-BE49-F238E27FC236}">
                <a16:creationId xmlns:a16="http://schemas.microsoft.com/office/drawing/2014/main" id="{14339ACB-DB7E-D025-294D-1E5FB173B3C9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542e">
            <a:extLst>
              <a:ext uri="{FF2B5EF4-FFF2-40B4-BE49-F238E27FC236}">
                <a16:creationId xmlns:a16="http://schemas.microsoft.com/office/drawing/2014/main" id="{4B4A609E-608C-A87A-ED28-1814E64C58F8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088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45FC8F-90DB-51AF-78C0-CD6DE2F8F17D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thousands of volunteers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 in Nanjing to make the city greener.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plant        	B. planted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plant	D. have planted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is a book lover. She could read by _______ at the age of five.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himself 	B. herself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themselves	D. myself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3212">
            <a:extLst>
              <a:ext uri="{FF2B5EF4-FFF2-40B4-BE49-F238E27FC236}">
                <a16:creationId xmlns:a16="http://schemas.microsoft.com/office/drawing/2014/main" id="{272EC5A0-425F-FD6E-9653-6DF580AB36A0}"/>
              </a:ext>
            </a:extLst>
          </p:cNvPr>
          <p:cNvSpPr/>
          <p:nvPr/>
        </p:nvSpPr>
        <p:spPr>
          <a:xfrm>
            <a:off x="505778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a74c">
            <a:extLst>
              <a:ext uri="{FF2B5EF4-FFF2-40B4-BE49-F238E27FC236}">
                <a16:creationId xmlns:a16="http://schemas.microsoft.com/office/drawing/2014/main" id="{E30C19F4-36D1-E104-0D07-A6BF938FDFD9}"/>
              </a:ext>
            </a:extLst>
          </p:cNvPr>
          <p:cNvSpPr/>
          <p:nvPr/>
        </p:nvSpPr>
        <p:spPr>
          <a:xfrm>
            <a:off x="505778" y="9458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3264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98F412-1263-06FA-8C08-ACE3E5D84D1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 need electricity to _______ our homes and offices to the outside world.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carry	B. connect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touch	D. lead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robots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other to the finish line.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exciting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robot is going to win.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raced	B. were racing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race	D. are racing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8ae5">
            <a:extLst>
              <a:ext uri="{FF2B5EF4-FFF2-40B4-BE49-F238E27FC236}">
                <a16:creationId xmlns:a16="http://schemas.microsoft.com/office/drawing/2014/main" id="{4A8B37E3-07A7-0603-B245-EBEFF9667D0A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40db">
            <a:extLst>
              <a:ext uri="{FF2B5EF4-FFF2-40B4-BE49-F238E27FC236}">
                <a16:creationId xmlns:a16="http://schemas.microsoft.com/office/drawing/2014/main" id="{1E2AB173-763C-162D-836B-4AE4EBA89E88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7973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53B93A-EF34-22B4-E083-D9EFF231C43A}"/>
              </a:ext>
            </a:extLst>
          </p:cNvPr>
          <p:cNvSpPr txBox="1">
            <a:spLocks/>
          </p:cNvSpPr>
          <p:nvPr/>
        </p:nvSpPr>
        <p:spPr>
          <a:xfrm>
            <a:off x="381000" y="699655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flowers in my room. I often water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	                                          B. 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                              	      D. were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my father _______ my mother is good at cooking. So we always enjoy delicious food.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only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c76f">
            <a:extLst>
              <a:ext uri="{FF2B5EF4-FFF2-40B4-BE49-F238E27FC236}">
                <a16:creationId xmlns:a16="http://schemas.microsoft.com/office/drawing/2014/main" id="{550A529D-1D45-BD5D-659B-792AF3638EB5}"/>
              </a:ext>
            </a:extLst>
          </p:cNvPr>
          <p:cNvSpPr/>
          <p:nvPr/>
        </p:nvSpPr>
        <p:spPr>
          <a:xfrm>
            <a:off x="505778" y="333211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f066">
            <a:extLst>
              <a:ext uri="{FF2B5EF4-FFF2-40B4-BE49-F238E27FC236}">
                <a16:creationId xmlns:a16="http://schemas.microsoft.com/office/drawing/2014/main" id="{4949F6DC-E2FE-1EED-2878-7DE3CAC6EA66}"/>
              </a:ext>
            </a:extLst>
          </p:cNvPr>
          <p:cNvSpPr/>
          <p:nvPr/>
        </p:nvSpPr>
        <p:spPr>
          <a:xfrm>
            <a:off x="505778" y="79617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082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B33CDA-42E9-AA60-C9E1-86038F5571A1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Zhang’s invention is a flying car. If you shout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 will _______ a plane in 30 seconds.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into	B. turn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off	D. turn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)26.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Mike your friend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always ask him _______ help.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	       B.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	                D. about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009d">
            <a:extLst>
              <a:ext uri="{FF2B5EF4-FFF2-40B4-BE49-F238E27FC236}">
                <a16:creationId xmlns:a16="http://schemas.microsoft.com/office/drawing/2014/main" id="{E0AE354C-03DA-40CE-0C13-F727CF0B6154}"/>
              </a:ext>
            </a:extLst>
          </p:cNvPr>
          <p:cNvSpPr/>
          <p:nvPr/>
        </p:nvSpPr>
        <p:spPr>
          <a:xfrm>
            <a:off x="505778" y="339148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3b24">
            <a:extLst>
              <a:ext uri="{FF2B5EF4-FFF2-40B4-BE49-F238E27FC236}">
                <a16:creationId xmlns:a16="http://schemas.microsoft.com/office/drawing/2014/main" id="{F79923C0-6B98-E5A5-CD23-453650EAC39B}"/>
              </a:ext>
            </a:extLst>
          </p:cNvPr>
          <p:cNvSpPr/>
          <p:nvPr/>
        </p:nvSpPr>
        <p:spPr>
          <a:xfrm>
            <a:off x="505778" y="85555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6314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54AF82-916B-0AFB-B2E4-442979BDCE0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found the poor dog yet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But he was _______ when we found him. The bad weather killed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dying	B. died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dead	D. die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usually _______ yourself at 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often read some books or listen to popular music.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feed	B. relax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wish	D. take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70f7">
            <a:extLst>
              <a:ext uri="{FF2B5EF4-FFF2-40B4-BE49-F238E27FC236}">
                <a16:creationId xmlns:a16="http://schemas.microsoft.com/office/drawing/2014/main" id="{53BFEFD6-3FA3-A3D0-AB4D-1341C5637B40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c9cc">
            <a:extLst>
              <a:ext uri="{FF2B5EF4-FFF2-40B4-BE49-F238E27FC236}">
                <a16:creationId xmlns:a16="http://schemas.microsoft.com/office/drawing/2014/main" id="{7E7A201C-4FF3-F0CB-CC46-5B2367C17CF5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8069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102459-E305-02DA-FF92-FDBC68624AE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)29.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have _______ to buy this car. It’s so expensive.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it’s really nice. I’ll buy one like that when I am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enough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enough rich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enough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rich enough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money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enough rich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money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poor enough </a:t>
            </a:r>
            <a:endParaRPr lang="zh-CN" altLang="en-US" sz="3200" dirty="0"/>
          </a:p>
        </p:txBody>
      </p:sp>
      <p:sp>
        <p:nvSpPr>
          <p:cNvPr id="4" name="A_6fae0">
            <a:extLst>
              <a:ext uri="{FF2B5EF4-FFF2-40B4-BE49-F238E27FC236}">
                <a16:creationId xmlns:a16="http://schemas.microsoft.com/office/drawing/2014/main" id="{3B0D3ABB-1AA7-8A45-B060-CBAF880F7938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8920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16376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单项填空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A5A7DF2-9D63-960C-A5AB-699123FD9DEB}"/>
              </a:ext>
            </a:extLst>
          </p:cNvPr>
          <p:cNvSpPr txBox="1">
            <a:spLocks/>
          </p:cNvSpPr>
          <p:nvPr/>
        </p:nvSpPr>
        <p:spPr>
          <a:xfrm>
            <a:off x="381000" y="925285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remember _______ your homework next Monday.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bringing	B. to bring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taking	         D. to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time for us to take action to _______ the environment.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	        B. produce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protect	        D. practice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e79f">
            <a:extLst>
              <a:ext uri="{FF2B5EF4-FFF2-40B4-BE49-F238E27FC236}">
                <a16:creationId xmlns:a16="http://schemas.microsoft.com/office/drawing/2014/main" id="{84C1D781-09FB-DB17-F463-7F1881C93921}"/>
              </a:ext>
            </a:extLst>
          </p:cNvPr>
          <p:cNvSpPr/>
          <p:nvPr/>
        </p:nvSpPr>
        <p:spPr>
          <a:xfrm>
            <a:off x="505778" y="29237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830cf">
            <a:extLst>
              <a:ext uri="{FF2B5EF4-FFF2-40B4-BE49-F238E27FC236}">
                <a16:creationId xmlns:a16="http://schemas.microsoft.com/office/drawing/2014/main" id="{0D7831D3-D337-2E53-429C-2A7339AFA5BD}"/>
              </a:ext>
            </a:extLst>
          </p:cNvPr>
          <p:cNvSpPr/>
          <p:nvPr/>
        </p:nvSpPr>
        <p:spPr>
          <a:xfrm>
            <a:off x="505778" y="102180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FD0600-BF02-8BFE-C4B9-CD1E5F4F858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 promised to be here at four o’clock but he didn’t _______ in the 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reduce	         B. imagine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cause	     D. appear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 to our 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 wasn’t _______ at the _______ news.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surprise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surprising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1c7c">
            <a:extLst>
              <a:ext uri="{FF2B5EF4-FFF2-40B4-BE49-F238E27FC236}">
                <a16:creationId xmlns:a16="http://schemas.microsoft.com/office/drawing/2014/main" id="{499DD94B-9D61-E5D1-E2F4-D466C5ED1BF1}"/>
              </a:ext>
            </a:extLst>
          </p:cNvPr>
          <p:cNvSpPr/>
          <p:nvPr/>
        </p:nvSpPr>
        <p:spPr>
          <a:xfrm>
            <a:off x="505778" y="253187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bcd7">
            <a:extLst>
              <a:ext uri="{FF2B5EF4-FFF2-40B4-BE49-F238E27FC236}">
                <a16:creationId xmlns:a16="http://schemas.microsoft.com/office/drawing/2014/main" id="{03BAA637-7298-09D2-8787-8310BB2318BE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3032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22CD42-3ECB-FC98-A383-76BA8C4D6ADA}"/>
              </a:ext>
            </a:extLst>
          </p:cNvPr>
          <p:cNvSpPr txBox="1">
            <a:spLocks/>
          </p:cNvSpPr>
          <p:nvPr/>
        </p:nvSpPr>
        <p:spPr>
          <a:xfrm>
            <a:off x="381000" y="1169375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must be careful when you swim _______ the river.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	         B.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	D. across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 Zhao is kind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sometimes she is _______ with 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friendly	B. strict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polite	         D. easy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31a2">
            <a:extLst>
              <a:ext uri="{FF2B5EF4-FFF2-40B4-BE49-F238E27FC236}">
                <a16:creationId xmlns:a16="http://schemas.microsoft.com/office/drawing/2014/main" id="{06B32E98-4C7E-44D2-734C-D5390297FEA5}"/>
              </a:ext>
            </a:extLst>
          </p:cNvPr>
          <p:cNvSpPr/>
          <p:nvPr/>
        </p:nvSpPr>
        <p:spPr>
          <a:xfrm>
            <a:off x="505778" y="316784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76be">
            <a:extLst>
              <a:ext uri="{FF2B5EF4-FFF2-40B4-BE49-F238E27FC236}">
                <a16:creationId xmlns:a16="http://schemas.microsoft.com/office/drawing/2014/main" id="{CBB3EB0D-65BB-3F2B-7CAA-CB8A9C7B8AAA}"/>
              </a:ext>
            </a:extLst>
          </p:cNvPr>
          <p:cNvSpPr/>
          <p:nvPr/>
        </p:nvSpPr>
        <p:spPr>
          <a:xfrm>
            <a:off x="505778" y="12658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30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9AE0BE-5871-7AB4-7BD4-BB200F23765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aren’t enough books for everyone to have one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doesn’t matter. We can share one as a group.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	                   B. every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all	                   D. 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hear the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children playing the piano in the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asked me in a low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	B. sound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voice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voice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	D. noise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voice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893d">
            <a:extLst>
              <a:ext uri="{FF2B5EF4-FFF2-40B4-BE49-F238E27FC236}">
                <a16:creationId xmlns:a16="http://schemas.microsoft.com/office/drawing/2014/main" id="{BAE47FCE-BC4A-6C8A-39E5-9D55E390DF9C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e84d">
            <a:extLst>
              <a:ext uri="{FF2B5EF4-FFF2-40B4-BE49-F238E27FC236}">
                <a16:creationId xmlns:a16="http://schemas.microsoft.com/office/drawing/2014/main" id="{9916F8E3-E794-3C4A-4AED-067F22B918D3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8338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F3BE0F5-9C27-74BC-C6C8-4992E5884757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used to be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 in the river.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plenty of	B. plenty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lot of	         D. a lot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Maria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believe in _______. That’s the secret of success.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myself	      B. yourself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herself	      D. himself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af43">
            <a:extLst>
              <a:ext uri="{FF2B5EF4-FFF2-40B4-BE49-F238E27FC236}">
                <a16:creationId xmlns:a16="http://schemas.microsoft.com/office/drawing/2014/main" id="{D0D2331A-16C3-4B63-FE7D-10C852A00CFC}"/>
              </a:ext>
            </a:extLst>
          </p:cNvPr>
          <p:cNvSpPr/>
          <p:nvPr/>
        </p:nvSpPr>
        <p:spPr>
          <a:xfrm>
            <a:off x="505778" y="284775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921e">
            <a:extLst>
              <a:ext uri="{FF2B5EF4-FFF2-40B4-BE49-F238E27FC236}">
                <a16:creationId xmlns:a16="http://schemas.microsoft.com/office/drawing/2014/main" id="{2896D6CE-C5A3-3893-7C37-393C8DDC0DD1}"/>
              </a:ext>
            </a:extLst>
          </p:cNvPr>
          <p:cNvSpPr/>
          <p:nvPr/>
        </p:nvSpPr>
        <p:spPr>
          <a:xfrm>
            <a:off x="505778" y="9458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3294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70063E-3F6A-B360-8373-FC7D09B5B5E6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take me to the zoo today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dear. I’m very busy. Let’s go there _______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	B. another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other	D. others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elephants are in great danger. Let’s do something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kill	B. cut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save	D. keep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9ff3">
            <a:extLst>
              <a:ext uri="{FF2B5EF4-FFF2-40B4-BE49-F238E27FC236}">
                <a16:creationId xmlns:a16="http://schemas.microsoft.com/office/drawing/2014/main" id="{AC5A2116-5F68-C362-62EF-9EA4A62C8037}"/>
              </a:ext>
            </a:extLst>
          </p:cNvPr>
          <p:cNvSpPr/>
          <p:nvPr/>
        </p:nvSpPr>
        <p:spPr>
          <a:xfrm>
            <a:off x="505778" y="335586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24a2">
            <a:extLst>
              <a:ext uri="{FF2B5EF4-FFF2-40B4-BE49-F238E27FC236}">
                <a16:creationId xmlns:a16="http://schemas.microsoft.com/office/drawing/2014/main" id="{0A2B415A-71CD-E8A5-5CDB-144E47BE6D43}"/>
              </a:ext>
            </a:extLst>
          </p:cNvPr>
          <p:cNvSpPr/>
          <p:nvPr/>
        </p:nvSpPr>
        <p:spPr>
          <a:xfrm>
            <a:off x="505778" y="8199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7847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DE971E-318B-CBD6-BAC3-FF8E1402051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going to Jim’s party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not polite to _______ his invitation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so kind and friendly.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refuse	B. review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return	D. renew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his son’s birthday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taking him to the new movie as a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flu	B. treat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block	D. point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9768">
            <a:extLst>
              <a:ext uri="{FF2B5EF4-FFF2-40B4-BE49-F238E27FC236}">
                <a16:creationId xmlns:a16="http://schemas.microsoft.com/office/drawing/2014/main" id="{7B0C5FBF-A769-D91E-A82A-5CC4A2A13027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dce8">
            <a:extLst>
              <a:ext uri="{FF2B5EF4-FFF2-40B4-BE49-F238E27FC236}">
                <a16:creationId xmlns:a16="http://schemas.microsoft.com/office/drawing/2014/main" id="{7E4C3951-8E99-BFC5-405B-6E593C5CE9B0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4183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</TotalTime>
  <Words>1213</Words>
  <Application>Microsoft Office PowerPoint</Application>
  <PresentationFormat>宽屏</PresentationFormat>
  <Paragraphs>135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2025-09-10T02:36:22Z</dcterms:created>
  <dcterms:modified xsi:type="dcterms:W3CDTF">2025-09-10T15:19:53Z</dcterms:modified>
</cp:coreProperties>
</file>