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259" r:id="rId7"/>
    <p:sldId id="876" r:id="rId8"/>
    <p:sldId id="877" r:id="rId9"/>
    <p:sldId id="878" r:id="rId10"/>
    <p:sldId id="879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210" y="11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Presenting ideas &amp; Reflection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6934AA9-7518-B832-E585-2C1FDB733B4D}"/>
              </a:ext>
            </a:extLst>
          </p:cNvPr>
          <p:cNvSpPr txBox="1">
            <a:spLocks/>
          </p:cNvSpPr>
          <p:nvPr/>
        </p:nvSpPr>
        <p:spPr>
          <a:xfrm>
            <a:off x="381000" y="996537"/>
            <a:ext cx="114300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the passage about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special animal.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 special tooth.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Kinds of elephants.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The number of elephants. </a:t>
            </a:r>
            <a:endParaRPr lang="zh-CN" altLang="en-US" sz="3200" dirty="0"/>
          </a:p>
        </p:txBody>
      </p:sp>
      <p:sp>
        <p:nvSpPr>
          <p:cNvPr id="2" name="A_d30e5">
            <a:extLst>
              <a:ext uri="{FF2B5EF4-FFF2-40B4-BE49-F238E27FC236}">
                <a16:creationId xmlns:a16="http://schemas.microsoft.com/office/drawing/2014/main" id="{C7BED6E9-4777-4B96-809E-16B34A2A62A6}"/>
              </a:ext>
            </a:extLst>
          </p:cNvPr>
          <p:cNvSpPr/>
          <p:nvPr/>
        </p:nvSpPr>
        <p:spPr>
          <a:xfrm>
            <a:off x="505778" y="109305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43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Presenting ideas &amp; Reflection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6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Fantastic friends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4EA7214-61C8-D433-B4B4-33901EF58A93}"/>
              </a:ext>
            </a:extLst>
          </p:cNvPr>
          <p:cNvSpPr txBox="1">
            <a:spLocks/>
          </p:cNvSpPr>
          <p:nvPr/>
        </p:nvSpPr>
        <p:spPr>
          <a:xfrm>
            <a:off x="381000" y="1098970"/>
            <a:ext cx="11430000" cy="5438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从方框中选择合适的单词或短语，并用其正确形式填空。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amazing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learn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wrong about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sense of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 admires him for his good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humour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Maybe I was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them. I need to know more about these birds.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need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let go. I’m sure our son can look after himself.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My brother is a talented artist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and his paintings are </a:t>
            </a:r>
            <a:b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3000" dirty="0"/>
          </a:p>
        </p:txBody>
      </p:sp>
      <p:sp>
        <p:nvSpPr>
          <p:cNvPr id="8" name="A_561e1">
            <a:extLst>
              <a:ext uri="{FF2B5EF4-FFF2-40B4-BE49-F238E27FC236}">
                <a16:creationId xmlns:a16="http://schemas.microsoft.com/office/drawing/2014/main" id="{FB807914-2645-4DE9-B03D-7B56FDF6F15F}"/>
              </a:ext>
            </a:extLst>
          </p:cNvPr>
          <p:cNvSpPr/>
          <p:nvPr/>
        </p:nvSpPr>
        <p:spPr>
          <a:xfrm>
            <a:off x="370840" y="5950370"/>
            <a:ext cx="2649601" cy="44809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amazing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2bdb5">
            <a:extLst>
              <a:ext uri="{FF2B5EF4-FFF2-40B4-BE49-F238E27FC236}">
                <a16:creationId xmlns:a16="http://schemas.microsoft.com/office/drawing/2014/main" id="{5A696DAF-4D8E-45E6-B160-FD7026BACEDB}"/>
              </a:ext>
            </a:extLst>
          </p:cNvPr>
          <p:cNvSpPr/>
          <p:nvPr/>
        </p:nvSpPr>
        <p:spPr>
          <a:xfrm>
            <a:off x="3483928" y="4167290"/>
            <a:ext cx="262896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learn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33837">
            <a:extLst>
              <a:ext uri="{FF2B5EF4-FFF2-40B4-BE49-F238E27FC236}">
                <a16:creationId xmlns:a16="http://schemas.microsoft.com/office/drawing/2014/main" id="{F41040C8-5407-44C8-9095-54970256B3D2}"/>
              </a:ext>
            </a:extLst>
          </p:cNvPr>
          <p:cNvSpPr/>
          <p:nvPr/>
        </p:nvSpPr>
        <p:spPr>
          <a:xfrm>
            <a:off x="2825115" y="2978570"/>
            <a:ext cx="342379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wrong about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ed589">
            <a:extLst>
              <a:ext uri="{FF2B5EF4-FFF2-40B4-BE49-F238E27FC236}">
                <a16:creationId xmlns:a16="http://schemas.microsoft.com/office/drawing/2014/main" id="{6624911E-D381-45FA-B9A1-F6DB33F6A8EB}"/>
              </a:ext>
            </a:extLst>
          </p:cNvPr>
          <p:cNvSpPr/>
          <p:nvPr/>
        </p:nvSpPr>
        <p:spPr>
          <a:xfrm>
            <a:off x="6443599" y="2384210"/>
            <a:ext cx="262737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sense of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967CE04-BAD2-7EEB-B94D-A83C05981784}"/>
              </a:ext>
            </a:extLst>
          </p:cNvPr>
          <p:cNvSpPr/>
          <p:nvPr/>
        </p:nvSpPr>
        <p:spPr>
          <a:xfrm>
            <a:off x="2315688" y="1781299"/>
            <a:ext cx="7612083" cy="5137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333D410-A460-BC6A-E0CD-2456F0BC416C}"/>
              </a:ext>
            </a:extLst>
          </p:cNvPr>
          <p:cNvSpPr txBox="1">
            <a:spLocks/>
          </p:cNvSpPr>
          <p:nvPr/>
        </p:nvSpPr>
        <p:spPr>
          <a:xfrm>
            <a:off x="381000" y="901535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这个男孩住在森林里，和狼交朋友。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boy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forest and makes friends with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在一楼，展出了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多种机器人。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the first floor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fifty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robots are on show.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028f3">
            <a:extLst>
              <a:ext uri="{FF2B5EF4-FFF2-40B4-BE49-F238E27FC236}">
                <a16:creationId xmlns:a16="http://schemas.microsoft.com/office/drawing/2014/main" id="{09FE8E48-C65C-4B8E-8A68-9E677ECC3A52}"/>
              </a:ext>
            </a:extLst>
          </p:cNvPr>
          <p:cNvSpPr/>
          <p:nvPr/>
        </p:nvSpPr>
        <p:spPr>
          <a:xfrm>
            <a:off x="6323965" y="4167975"/>
            <a:ext cx="36195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dc649">
            <a:extLst>
              <a:ext uri="{FF2B5EF4-FFF2-40B4-BE49-F238E27FC236}">
                <a16:creationId xmlns:a16="http://schemas.microsoft.com/office/drawing/2014/main" id="{DD84FB6D-4119-41C8-BE27-06A019BE009A}"/>
              </a:ext>
            </a:extLst>
          </p:cNvPr>
          <p:cNvSpPr/>
          <p:nvPr/>
        </p:nvSpPr>
        <p:spPr>
          <a:xfrm>
            <a:off x="3815715" y="4167975"/>
            <a:ext cx="21939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70181">
            <a:extLst>
              <a:ext uri="{FF2B5EF4-FFF2-40B4-BE49-F238E27FC236}">
                <a16:creationId xmlns:a16="http://schemas.microsoft.com/office/drawing/2014/main" id="{024AD232-C229-44EE-A4F3-B4E8952A3C70}"/>
              </a:ext>
            </a:extLst>
          </p:cNvPr>
          <p:cNvSpPr/>
          <p:nvPr/>
        </p:nvSpPr>
        <p:spPr>
          <a:xfrm>
            <a:off x="472440" y="2900007"/>
            <a:ext cx="24765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wolves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6c8b9">
            <a:extLst>
              <a:ext uri="{FF2B5EF4-FFF2-40B4-BE49-F238E27FC236}">
                <a16:creationId xmlns:a16="http://schemas.microsoft.com/office/drawing/2014/main" id="{55302980-A1FA-4E10-83D2-BA32A4723893}"/>
              </a:ext>
            </a:extLst>
          </p:cNvPr>
          <p:cNvSpPr/>
          <p:nvPr/>
        </p:nvSpPr>
        <p:spPr>
          <a:xfrm>
            <a:off x="1883728" y="2266023"/>
            <a:ext cx="34401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43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912122E-0EF0-4427-9EA2-365C0E6DC617}"/>
              </a:ext>
            </a:extLst>
          </p:cNvPr>
          <p:cNvSpPr txBox="1">
            <a:spLocks/>
          </p:cNvSpPr>
          <p:nvPr/>
        </p:nvSpPr>
        <p:spPr>
          <a:xfrm>
            <a:off x="381000" y="1008413"/>
            <a:ext cx="114300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从前有一个老农夫，他有一匹几乎和他一样老的马。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Once there was an old farmer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a horse that was 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old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熊猫爸爸通常长到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英尺高，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磅重。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father panda usually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 about 3 feet tall and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220 pounds.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724a9">
            <a:extLst>
              <a:ext uri="{FF2B5EF4-FFF2-40B4-BE49-F238E27FC236}">
                <a16:creationId xmlns:a16="http://schemas.microsoft.com/office/drawing/2014/main" id="{7766FBBC-58FC-4AB2-B9C8-72D6A74D27C7}"/>
              </a:ext>
            </a:extLst>
          </p:cNvPr>
          <p:cNvSpPr/>
          <p:nvPr/>
        </p:nvSpPr>
        <p:spPr>
          <a:xfrm>
            <a:off x="1126490" y="4274853"/>
            <a:ext cx="260038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weighs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6b40b">
            <a:extLst>
              <a:ext uri="{FF2B5EF4-FFF2-40B4-BE49-F238E27FC236}">
                <a16:creationId xmlns:a16="http://schemas.microsoft.com/office/drawing/2014/main" id="{A0B2F962-7F3C-4B3A-BB17-28ACBF6C921E}"/>
              </a:ext>
            </a:extLst>
          </p:cNvPr>
          <p:cNvSpPr/>
          <p:nvPr/>
        </p:nvSpPr>
        <p:spPr>
          <a:xfrm>
            <a:off x="4832287" y="3640869"/>
            <a:ext cx="3704272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9c6df">
            <a:extLst>
              <a:ext uri="{FF2B5EF4-FFF2-40B4-BE49-F238E27FC236}">
                <a16:creationId xmlns:a16="http://schemas.microsoft.com/office/drawing/2014/main" id="{E548FBAD-5B85-4CE6-B976-D9167E0CB813}"/>
              </a:ext>
            </a:extLst>
          </p:cNvPr>
          <p:cNvSpPr/>
          <p:nvPr/>
        </p:nvSpPr>
        <p:spPr>
          <a:xfrm>
            <a:off x="4352290" y="2372901"/>
            <a:ext cx="17875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3cf09">
            <a:extLst>
              <a:ext uri="{FF2B5EF4-FFF2-40B4-BE49-F238E27FC236}">
                <a16:creationId xmlns:a16="http://schemas.microsoft.com/office/drawing/2014/main" id="{CCCC4DB9-E388-45E2-AE56-7D0E81A149CE}"/>
              </a:ext>
            </a:extLst>
          </p:cNvPr>
          <p:cNvSpPr/>
          <p:nvPr/>
        </p:nvSpPr>
        <p:spPr>
          <a:xfrm>
            <a:off x="370840" y="2372901"/>
            <a:ext cx="38465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almost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58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21C3335-CC33-585C-CE57-0BE46199ABC7}"/>
              </a:ext>
            </a:extLst>
          </p:cNvPr>
          <p:cNvSpPr txBox="1">
            <a:spLocks/>
          </p:cNvSpPr>
          <p:nvPr/>
        </p:nvSpPr>
        <p:spPr>
          <a:xfrm>
            <a:off x="381000" y="1649680"/>
            <a:ext cx="114300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［跨学科·生物］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Elephants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emotions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happiness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sadness.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Elephants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countries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carrying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heavy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0014D4C-6D00-52A3-C95E-4B607E196EB0}"/>
              </a:ext>
            </a:extLst>
          </p:cNvPr>
          <p:cNvSpPr txBox="1">
            <a:spLocks/>
          </p:cNvSpPr>
          <p:nvPr/>
        </p:nvSpPr>
        <p:spPr>
          <a:xfrm>
            <a:off x="381000" y="885800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elephants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African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elephants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Asian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elephants.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African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elephants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larger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kilos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elephants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kilos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Unluckily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number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elephants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mainly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tusks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pointed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尖的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teeth. People try to protect them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it’s difficult.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453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E9B96CB-5C9E-D680-97FF-CD7C09AB6757}"/>
              </a:ext>
            </a:extLst>
          </p:cNvPr>
          <p:cNvSpPr txBox="1">
            <a:spLocks/>
          </p:cNvSpPr>
          <p:nvPr/>
        </p:nvSpPr>
        <p:spPr>
          <a:xfrm>
            <a:off x="381000" y="723406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much food does an elephant eat a 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Up to 300 kilos.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Up to 600 kilos.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Up to 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kilos.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Up to 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kilos.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the underlined word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emotions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mean in Chinese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嗅觉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情感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d3ba">
            <a:extLst>
              <a:ext uri="{FF2B5EF4-FFF2-40B4-BE49-F238E27FC236}">
                <a16:creationId xmlns:a16="http://schemas.microsoft.com/office/drawing/2014/main" id="{B4AAFAD8-52E3-42DD-9D38-6DC9142A05EE}"/>
              </a:ext>
            </a:extLst>
          </p:cNvPr>
          <p:cNvSpPr/>
          <p:nvPr/>
        </p:nvSpPr>
        <p:spPr>
          <a:xfrm>
            <a:off x="505778" y="398984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08e90">
            <a:extLst>
              <a:ext uri="{FF2B5EF4-FFF2-40B4-BE49-F238E27FC236}">
                <a16:creationId xmlns:a16="http://schemas.microsoft.com/office/drawing/2014/main" id="{16D3E8FF-B1DD-46DA-8C80-6E4700770544}"/>
              </a:ext>
            </a:extLst>
          </p:cNvPr>
          <p:cNvSpPr/>
          <p:nvPr/>
        </p:nvSpPr>
        <p:spPr>
          <a:xfrm>
            <a:off x="505778" y="81992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397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D148E58-8023-2866-9496-A5962245A599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803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do people kill wild elephants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For their ears.	B. For their meat.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For their teeth.	D. For their feet.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 we learn from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All the elephants live in the zoo.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They can live for about 60 years.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Asian elephants are usually larger.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number of wild elephants is becoming larger.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en-US" sz="3200" dirty="0"/>
          </a:p>
        </p:txBody>
      </p:sp>
      <p:sp>
        <p:nvSpPr>
          <p:cNvPr id="4" name="A_70052">
            <a:extLst>
              <a:ext uri="{FF2B5EF4-FFF2-40B4-BE49-F238E27FC236}">
                <a16:creationId xmlns:a16="http://schemas.microsoft.com/office/drawing/2014/main" id="{302EEDCA-225B-4B71-9EBD-FDFE175053F6}"/>
              </a:ext>
            </a:extLst>
          </p:cNvPr>
          <p:cNvSpPr/>
          <p:nvPr/>
        </p:nvSpPr>
        <p:spPr>
          <a:xfrm>
            <a:off x="505778" y="253187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35881">
            <a:extLst>
              <a:ext uri="{FF2B5EF4-FFF2-40B4-BE49-F238E27FC236}">
                <a16:creationId xmlns:a16="http://schemas.microsoft.com/office/drawing/2014/main" id="{06FE03A2-52E4-4850-8EF5-C1DB708CD86C}"/>
              </a:ext>
            </a:extLst>
          </p:cNvPr>
          <p:cNvSpPr/>
          <p:nvPr/>
        </p:nvSpPr>
        <p:spPr>
          <a:xfrm>
            <a:off x="505778" y="6299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74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AC93669B-3D91-44B5-9BFF-E36E0FE1023A}" vid="{7EFAD4AB-F981-4B2C-A4FD-A56D4698B36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12</TotalTime>
  <Words>651</Words>
  <Application>Microsoft Office PowerPoint</Application>
  <PresentationFormat>宽屏</PresentationFormat>
  <Paragraphs>67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Administrator</cp:lastModifiedBy>
  <cp:revision>4</cp:revision>
  <dcterms:created xsi:type="dcterms:W3CDTF">2025-09-10T02:25:31Z</dcterms:created>
  <dcterms:modified xsi:type="dcterms:W3CDTF">2025-09-10T15:01:00Z</dcterms:modified>
</cp:coreProperties>
</file>