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259" r:id="rId6"/>
    <p:sldId id="875" r:id="rId7"/>
    <p:sldId id="876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2ADADC-D4CF-D538-AB49-F7A1B89DB2C3}"/>
              </a:ext>
            </a:extLst>
          </p:cNvPr>
          <p:cNvSpPr txBox="1">
            <a:spLocks/>
          </p:cNvSpPr>
          <p:nvPr/>
        </p:nvSpPr>
        <p:spPr>
          <a:xfrm>
            <a:off x="381000" y="848806"/>
            <a:ext cx="11430000" cy="516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mainly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brothers.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Diana’s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teachers. </a:t>
            </a:r>
            <a:endParaRPr lang="zh-CN" altLang="en-US" sz="3200" dirty="0"/>
          </a:p>
        </p:txBody>
      </p:sp>
      <p:sp>
        <p:nvSpPr>
          <p:cNvPr id="5" name="A_f1f9d">
            <a:extLst>
              <a:ext uri="{FF2B5EF4-FFF2-40B4-BE49-F238E27FC236}">
                <a16:creationId xmlns:a16="http://schemas.microsoft.com/office/drawing/2014/main" id="{DE166A0B-5DE0-4B68-A9AD-3FC1C1F8923E}"/>
              </a:ext>
            </a:extLst>
          </p:cNvPr>
          <p:cNvSpPr/>
          <p:nvPr/>
        </p:nvSpPr>
        <p:spPr>
          <a:xfrm>
            <a:off x="505778" y="411524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A_cc304">
            <a:extLst>
              <a:ext uri="{FF2B5EF4-FFF2-40B4-BE49-F238E27FC236}">
                <a16:creationId xmlns:a16="http://schemas.microsoft.com/office/drawing/2014/main" id="{99B717E1-5CD8-4AF2-8AB4-A9F0D96711EB}"/>
              </a:ext>
            </a:extLst>
          </p:cNvPr>
          <p:cNvSpPr/>
          <p:nvPr/>
        </p:nvSpPr>
        <p:spPr>
          <a:xfrm>
            <a:off x="505778" y="221329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c8d76">
            <a:extLst>
              <a:ext uri="{FF2B5EF4-FFF2-40B4-BE49-F238E27FC236}">
                <a16:creationId xmlns:a16="http://schemas.microsoft.com/office/drawing/2014/main" id="{4DB42BDF-D89A-44CB-8B5D-D860B01AF7B0}"/>
              </a:ext>
            </a:extLst>
          </p:cNvPr>
          <p:cNvSpPr/>
          <p:nvPr/>
        </p:nvSpPr>
        <p:spPr>
          <a:xfrm>
            <a:off x="505778" y="94532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1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Presenting ideas &amp; Reflection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 ties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568B00B-1BBC-E93F-1CC4-CF0AEC39A26A}"/>
              </a:ext>
            </a:extLst>
          </p:cNvPr>
          <p:cNvSpPr txBox="1">
            <a:spLocks/>
          </p:cNvSpPr>
          <p:nvPr/>
        </p:nvSpPr>
        <p:spPr>
          <a:xfrm>
            <a:off x="381000" y="1340922"/>
            <a:ext cx="114300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我们是好朋友，我们经常互相帮助。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good friends and we often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尽管我的父亲不善于表达自己，我和我弟弟还是和他很亲近。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 my father isn’t good at expressing himself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brother and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e40c">
            <a:extLst>
              <a:ext uri="{FF2B5EF4-FFF2-40B4-BE49-F238E27FC236}">
                <a16:creationId xmlns:a16="http://schemas.microsoft.com/office/drawing/2014/main" id="{313E4084-202A-42C6-AD0B-5236A4DDB910}"/>
              </a:ext>
            </a:extLst>
          </p:cNvPr>
          <p:cNvSpPr/>
          <p:nvPr/>
        </p:nvSpPr>
        <p:spPr>
          <a:xfrm>
            <a:off x="1386840" y="4607362"/>
            <a:ext cx="497427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c85cc">
            <a:extLst>
              <a:ext uri="{FF2B5EF4-FFF2-40B4-BE49-F238E27FC236}">
                <a16:creationId xmlns:a16="http://schemas.microsoft.com/office/drawing/2014/main" id="{11DB0056-FA40-4AD0-B492-36D0E1EA38CF}"/>
              </a:ext>
            </a:extLst>
          </p:cNvPr>
          <p:cNvSpPr/>
          <p:nvPr/>
        </p:nvSpPr>
        <p:spPr>
          <a:xfrm>
            <a:off x="7113334" y="2705410"/>
            <a:ext cx="3948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26BFAB-8C07-B1F2-99D6-A0213788B6DD}"/>
              </a:ext>
            </a:extLst>
          </p:cNvPr>
          <p:cNvSpPr txBox="1">
            <a:spLocks/>
          </p:cNvSpPr>
          <p:nvPr/>
        </p:nvSpPr>
        <p:spPr>
          <a:xfrm>
            <a:off x="381000" y="770906"/>
            <a:ext cx="114300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这张照片能唤起他和家人待在一起的记忆。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photo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memory of staying with his family.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我看着她边写边流泪。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watch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tears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face as she writes.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07d2">
            <a:extLst>
              <a:ext uri="{FF2B5EF4-FFF2-40B4-BE49-F238E27FC236}">
                <a16:creationId xmlns:a16="http://schemas.microsoft.com/office/drawing/2014/main" id="{60B91EAE-F8D1-4FCF-88EF-46C8A404B3EC}"/>
              </a:ext>
            </a:extLst>
          </p:cNvPr>
          <p:cNvSpPr/>
          <p:nvPr/>
        </p:nvSpPr>
        <p:spPr>
          <a:xfrm>
            <a:off x="2731453" y="3403362"/>
            <a:ext cx="39132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da3a">
            <a:extLst>
              <a:ext uri="{FF2B5EF4-FFF2-40B4-BE49-F238E27FC236}">
                <a16:creationId xmlns:a16="http://schemas.microsoft.com/office/drawing/2014/main" id="{BD97AED6-42D8-4319-AF44-81AF6C456D65}"/>
              </a:ext>
            </a:extLst>
          </p:cNvPr>
          <p:cNvSpPr/>
          <p:nvPr/>
        </p:nvSpPr>
        <p:spPr>
          <a:xfrm>
            <a:off x="3045778" y="1501410"/>
            <a:ext cx="552138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3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0BBD1D7-3A8F-A553-FB1B-9895346E3BD3}"/>
              </a:ext>
            </a:extLst>
          </p:cNvPr>
          <p:cNvSpPr txBox="1">
            <a:spLocks/>
          </p:cNvSpPr>
          <p:nvPr/>
        </p:nvSpPr>
        <p:spPr>
          <a:xfrm>
            <a:off x="381000" y="3920176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last	B. family	C. first	D. full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of	B. in	         C. at	         D. 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his	B. your	C. my	D. her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688e">
            <a:extLst>
              <a:ext uri="{FF2B5EF4-FFF2-40B4-BE49-F238E27FC236}">
                <a16:creationId xmlns:a16="http://schemas.microsoft.com/office/drawing/2014/main" id="{020DDA6B-D59F-4C6B-A60D-467994F04052}"/>
              </a:ext>
            </a:extLst>
          </p:cNvPr>
          <p:cNvSpPr/>
          <p:nvPr/>
        </p:nvSpPr>
        <p:spPr>
          <a:xfrm>
            <a:off x="505778" y="5284664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5" name="A_4a89d">
            <a:extLst>
              <a:ext uri="{FF2B5EF4-FFF2-40B4-BE49-F238E27FC236}">
                <a16:creationId xmlns:a16="http://schemas.microsoft.com/office/drawing/2014/main" id="{929BD71F-A49F-496E-B5FD-6E920883DC81}"/>
              </a:ext>
            </a:extLst>
          </p:cNvPr>
          <p:cNvSpPr/>
          <p:nvPr/>
        </p:nvSpPr>
        <p:spPr>
          <a:xfrm>
            <a:off x="505778" y="465068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410BBE-9FBC-E7C3-713B-513A1750462C}"/>
              </a:ext>
            </a:extLst>
          </p:cNvPr>
          <p:cNvSpPr txBox="1">
            <a:spLocks/>
          </p:cNvSpPr>
          <p:nvPr/>
        </p:nvSpPr>
        <p:spPr>
          <a:xfrm>
            <a:off x="381000" y="1179525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［人与社会·和谐家庭］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a student. My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name is David. My last name is Miller. 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is a photo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family. My parents are nice to me. This is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5036">
            <a:extLst>
              <a:ext uri="{FF2B5EF4-FFF2-40B4-BE49-F238E27FC236}">
                <a16:creationId xmlns:a16="http://schemas.microsoft.com/office/drawing/2014/main" id="{17E25EA7-DC44-4526-B6E7-DB0FCEDD29AC}"/>
              </a:ext>
            </a:extLst>
          </p:cNvPr>
          <p:cNvSpPr/>
          <p:nvPr/>
        </p:nvSpPr>
        <p:spPr>
          <a:xfrm>
            <a:off x="505778" y="401669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824FF8F-E7F8-2615-BA5E-E3B05041D0F4}"/>
              </a:ext>
            </a:extLst>
          </p:cNvPr>
          <p:cNvSpPr txBox="1">
            <a:spLocks/>
          </p:cNvSpPr>
          <p:nvPr/>
        </p:nvSpPr>
        <p:spPr>
          <a:xfrm>
            <a:off x="381000" y="3763489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girl	B.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 boy	D. name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red	B. black	C. green	D. white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they	B. those	C. these	D. he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7c9d">
            <a:extLst>
              <a:ext uri="{FF2B5EF4-FFF2-40B4-BE49-F238E27FC236}">
                <a16:creationId xmlns:a16="http://schemas.microsoft.com/office/drawing/2014/main" id="{009E0E72-2EA0-483C-BDBC-B7000F0B2644}"/>
              </a:ext>
            </a:extLst>
          </p:cNvPr>
          <p:cNvSpPr/>
          <p:nvPr/>
        </p:nvSpPr>
        <p:spPr>
          <a:xfrm>
            <a:off x="505778" y="5127977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A_a5fad">
            <a:extLst>
              <a:ext uri="{FF2B5EF4-FFF2-40B4-BE49-F238E27FC236}">
                <a16:creationId xmlns:a16="http://schemas.microsoft.com/office/drawing/2014/main" id="{8540CE22-B036-4493-AA46-CA8646332C1B}"/>
              </a:ext>
            </a:extLst>
          </p:cNvPr>
          <p:cNvSpPr/>
          <p:nvPr/>
        </p:nvSpPr>
        <p:spPr>
          <a:xfrm>
            <a:off x="505778" y="449399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C3EBF0-3B58-F9A6-7835-C023435493F3}"/>
              </a:ext>
            </a:extLst>
          </p:cNvPr>
          <p:cNvSpPr txBox="1">
            <a:spLocks/>
          </p:cNvSpPr>
          <p:nvPr/>
        </p:nvSpPr>
        <p:spPr>
          <a:xfrm>
            <a:off x="381000" y="723405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white. My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 And this is my mother. Who’s that girl near 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 my sister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Jane. My grandparents are in the picture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 But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in the USA now. </a:t>
            </a:r>
            <a:endParaRPr lang="zh-CN" altLang="en-US" sz="3200" dirty="0"/>
          </a:p>
        </p:txBody>
      </p:sp>
      <p:sp>
        <p:nvSpPr>
          <p:cNvPr id="2" name="A_6e032">
            <a:extLst>
              <a:ext uri="{FF2B5EF4-FFF2-40B4-BE49-F238E27FC236}">
                <a16:creationId xmlns:a16="http://schemas.microsoft.com/office/drawing/2014/main" id="{867D42C6-823F-4421-ACD5-860FFEB5CD09}"/>
              </a:ext>
            </a:extLst>
          </p:cNvPr>
          <p:cNvSpPr/>
          <p:nvPr/>
        </p:nvSpPr>
        <p:spPr>
          <a:xfrm>
            <a:off x="505778" y="386000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95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34543BE-62CA-782D-2804-99EC256C7F6D}"/>
              </a:ext>
            </a:extLst>
          </p:cNvPr>
          <p:cNvSpPr txBox="1">
            <a:spLocks/>
          </p:cNvSpPr>
          <p:nvPr/>
        </p:nvSpPr>
        <p:spPr>
          <a:xfrm>
            <a:off x="381000" y="2647208"/>
            <a:ext cx="114300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sister	B. brother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cousin	D. friend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she	         B. they	      C. I	         D. it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c832">
            <a:extLst>
              <a:ext uri="{FF2B5EF4-FFF2-40B4-BE49-F238E27FC236}">
                <a16:creationId xmlns:a16="http://schemas.microsoft.com/office/drawing/2014/main" id="{37E0D239-13A5-40BA-8826-D9B6A08DAECE}"/>
              </a:ext>
            </a:extLst>
          </p:cNvPr>
          <p:cNvSpPr/>
          <p:nvPr/>
        </p:nvSpPr>
        <p:spPr>
          <a:xfrm>
            <a:off x="505778" y="3377712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B6CFD0-3D5E-C0F1-D135-7975419C525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1954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man with glasses is my uncle. He is my father’s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grandparents’ son. His name is Paul. He is handsome. Who’s the little boy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it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3200" dirty="0"/>
          </a:p>
        </p:txBody>
      </p:sp>
      <p:sp>
        <p:nvSpPr>
          <p:cNvPr id="2" name="A_a3023">
            <a:extLst>
              <a:ext uri="{FF2B5EF4-FFF2-40B4-BE49-F238E27FC236}">
                <a16:creationId xmlns:a16="http://schemas.microsoft.com/office/drawing/2014/main" id="{C5916236-5EE8-4ED3-9DF1-26ACB52DE41D}"/>
              </a:ext>
            </a:extLst>
          </p:cNvPr>
          <p:cNvSpPr/>
          <p:nvPr/>
        </p:nvSpPr>
        <p:spPr>
          <a:xfrm>
            <a:off x="505778" y="274372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98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80783C9-6D34-1851-898B-202AB264B5D3}"/>
              </a:ext>
            </a:extLst>
          </p:cNvPr>
          <p:cNvSpPr txBox="1">
            <a:spLocks/>
          </p:cNvSpPr>
          <p:nvPr/>
        </p:nvSpPr>
        <p:spPr>
          <a:xfrm>
            <a:off x="381000" y="2967842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am	                  B. are	        C. is	              D. be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classroom	B. school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family	         D. house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194b">
            <a:extLst>
              <a:ext uri="{FF2B5EF4-FFF2-40B4-BE49-F238E27FC236}">
                <a16:creationId xmlns:a16="http://schemas.microsoft.com/office/drawing/2014/main" id="{7C812D9F-9339-477F-A733-D663186B147C}"/>
              </a:ext>
            </a:extLst>
          </p:cNvPr>
          <p:cNvSpPr/>
          <p:nvPr/>
        </p:nvSpPr>
        <p:spPr>
          <a:xfrm>
            <a:off x="505778" y="369834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88236A-CB6F-A1D0-E9D8-4AC36027A39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929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 the dog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name of it is Mickey. It’s black and white. My sister and I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Mickey’s good friends. We often play together. I love my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much. How about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8039">
            <a:extLst>
              <a:ext uri="{FF2B5EF4-FFF2-40B4-BE49-F238E27FC236}">
                <a16:creationId xmlns:a16="http://schemas.microsoft.com/office/drawing/2014/main" id="{93D4B981-DA04-44BF-BE1A-963EBCE1CFDC}"/>
              </a:ext>
            </a:extLst>
          </p:cNvPr>
          <p:cNvSpPr/>
          <p:nvPr/>
        </p:nvSpPr>
        <p:spPr>
          <a:xfrm>
            <a:off x="505778" y="306436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14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2156674-D4D0-6BEC-BED3-3879970AA9D6}"/>
              </a:ext>
            </a:extLst>
          </p:cNvPr>
          <p:cNvSpPr txBox="1">
            <a:spLocks/>
          </p:cNvSpPr>
          <p:nvPr/>
        </p:nvSpPr>
        <p:spPr>
          <a:xfrm>
            <a:off x="381000" y="474025"/>
            <a:ext cx="11430000" cy="6206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brown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jacket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jacket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Diana’s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Diana’s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grandparents.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动物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997500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E3211F13-1B78-4B0A-971F-8E83F11BA2A0}" vid="{D9A6ED00-DD1A-497F-B0C5-A362F83944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</TotalTime>
  <Words>791</Words>
  <Application>Microsoft Office PowerPoint</Application>
  <PresentationFormat>宽屏</PresentationFormat>
  <Paragraphs>63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5</cp:revision>
  <dcterms:created xsi:type="dcterms:W3CDTF">2025-09-09T23:13:12Z</dcterms:created>
  <dcterms:modified xsi:type="dcterms:W3CDTF">2025-09-10T14:59:55Z</dcterms:modified>
</cp:coreProperties>
</file>