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166AAA-D37E-B59A-F743-7CB47717385F}"/>
              </a:ext>
            </a:extLst>
          </p:cNvPr>
          <p:cNvSpPr txBox="1">
            <a:spLocks/>
          </p:cNvSpPr>
          <p:nvPr/>
        </p:nvSpPr>
        <p:spPr>
          <a:xfrm>
            <a:off x="381000" y="818408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purpose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writing this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introduce changes of bioinspired ideas.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tell us the difficulties of studying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show us how animal ways help in our lives.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To find out different reasons to look at nature. </a:t>
            </a:r>
            <a:endParaRPr lang="zh-CN" altLang="en-US" sz="3200" dirty="0"/>
          </a:p>
        </p:txBody>
      </p:sp>
      <p:sp>
        <p:nvSpPr>
          <p:cNvPr id="2" name="A_1e102">
            <a:extLst>
              <a:ext uri="{FF2B5EF4-FFF2-40B4-BE49-F238E27FC236}">
                <a16:creationId xmlns:a16="http://schemas.microsoft.com/office/drawing/2014/main" id="{06B26811-7227-4EF3-8D5D-B965DDD4AE41}"/>
              </a:ext>
            </a:extLst>
          </p:cNvPr>
          <p:cNvSpPr/>
          <p:nvPr/>
        </p:nvSpPr>
        <p:spPr>
          <a:xfrm>
            <a:off x="505778" y="91492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57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Fantastic friends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5E1A536-4367-756A-8E6D-1FEFB855369F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gecko’s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tape.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069589-14C0-CEDD-6B4B-16CBB6B4DF4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954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professor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bioinspired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生物启发的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Zhenyu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wheels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12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FCAF3B-0A3A-C4C7-540A-06988765937A}"/>
              </a:ext>
            </a:extLst>
          </p:cNvPr>
          <p:cNvSpPr txBox="1">
            <a:spLocks/>
          </p:cNvSpPr>
          <p:nvPr/>
        </p:nvSpPr>
        <p:spPr>
          <a:xfrm>
            <a:off x="381000" y="888461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clumsy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381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662A76-C39F-482F-1D43-E608D9008E3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Manning.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bioinspired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91343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133388-425A-5FE7-2EE9-BF0981D71DA0}"/>
              </a:ext>
            </a:extLst>
          </p:cNvPr>
          <p:cNvSpPr txBox="1">
            <a:spLocks/>
          </p:cNvSpPr>
          <p:nvPr/>
        </p:nvSpPr>
        <p:spPr>
          <a:xfrm>
            <a:off x="381000" y="901535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scientists study nature to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grow some plants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keep animals safe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change the weather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make our life better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0fba">
            <a:extLst>
              <a:ext uri="{FF2B5EF4-FFF2-40B4-BE49-F238E27FC236}">
                <a16:creationId xmlns:a16="http://schemas.microsoft.com/office/drawing/2014/main" id="{96351F39-6A57-4ABB-8BD3-9A2907F71C9D}"/>
              </a:ext>
            </a:extLst>
          </p:cNvPr>
          <p:cNvSpPr/>
          <p:nvPr/>
        </p:nvSpPr>
        <p:spPr>
          <a:xfrm>
            <a:off x="505778" y="9980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28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C9176C-0693-DC31-F1DF-6A3E2F143D10}"/>
              </a:ext>
            </a:extLst>
          </p:cNvPr>
          <p:cNvSpPr txBox="1">
            <a:spLocks/>
          </p:cNvSpPr>
          <p:nvPr/>
        </p:nvSpPr>
        <p:spPr>
          <a:xfrm>
            <a:off x="381000" y="901535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clumsy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5 means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quick to give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ready to face changes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difficult to move freely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dangerous to work with</a:t>
            </a:r>
            <a:endParaRPr lang="zh-CN" altLang="en-US" sz="3200" dirty="0"/>
          </a:p>
        </p:txBody>
      </p:sp>
      <p:sp>
        <p:nvSpPr>
          <p:cNvPr id="2" name="A_43d1b">
            <a:extLst>
              <a:ext uri="{FF2B5EF4-FFF2-40B4-BE49-F238E27FC236}">
                <a16:creationId xmlns:a16="http://schemas.microsoft.com/office/drawing/2014/main" id="{7393158B-6A44-4CC7-AE45-370481EBCA38}"/>
              </a:ext>
            </a:extLst>
          </p:cNvPr>
          <p:cNvSpPr/>
          <p:nvPr/>
        </p:nvSpPr>
        <p:spPr>
          <a:xfrm>
            <a:off x="505778" y="9980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96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6F5A1D-9E8F-D0F3-D5E9-7A59F9E0854B}"/>
              </a:ext>
            </a:extLst>
          </p:cNvPr>
          <p:cNvSpPr txBox="1">
            <a:spLocks/>
          </p:cNvSpPr>
          <p:nvPr/>
        </p:nvSpPr>
        <p:spPr>
          <a:xfrm>
            <a:off x="381000" y="877785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Bioinspired inventions can help save people’s lives.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Lots of people will work with animals in the future.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Robots with wheels have a lot of uses in our daily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Scientists can use gecko’s feet to make new medicine.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b8d9">
            <a:extLst>
              <a:ext uri="{FF2B5EF4-FFF2-40B4-BE49-F238E27FC236}">
                <a16:creationId xmlns:a16="http://schemas.microsoft.com/office/drawing/2014/main" id="{47F36533-0BCD-4080-8DCC-F2D99F58EE35}"/>
              </a:ext>
            </a:extLst>
          </p:cNvPr>
          <p:cNvSpPr/>
          <p:nvPr/>
        </p:nvSpPr>
        <p:spPr>
          <a:xfrm>
            <a:off x="505778" y="97430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21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</TotalTime>
  <Words>592</Words>
  <Application>Microsoft Office PowerPoint</Application>
  <PresentationFormat>宽屏</PresentationFormat>
  <Paragraphs>38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2025-09-10T02:34:18Z</dcterms:created>
  <dcterms:modified xsi:type="dcterms:W3CDTF">2025-09-11T05:35:10Z</dcterms:modified>
</cp:coreProperties>
</file>