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F701C0C2-2813-5B80-B59C-6EADCDC563B6}"/>
              </a:ext>
            </a:extLst>
          </p:cNvPr>
          <p:cNvSpPr txBox="1">
            <a:spLocks/>
          </p:cNvSpPr>
          <p:nvPr/>
        </p:nvSpPr>
        <p:spPr>
          <a:xfrm>
            <a:off x="381000" y="457348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            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            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9b2f">
            <a:extLst>
              <a:ext uri="{FF2B5EF4-FFF2-40B4-BE49-F238E27FC236}">
                <a16:creationId xmlns:a16="http://schemas.microsoft.com/office/drawing/2014/main" id="{8A2D19BE-0E90-4C12-A5AC-33681CB15836}"/>
              </a:ext>
            </a:extLst>
          </p:cNvPr>
          <p:cNvSpPr/>
          <p:nvPr/>
        </p:nvSpPr>
        <p:spPr>
          <a:xfrm>
            <a:off x="489903" y="5779472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69c51">
            <a:extLst>
              <a:ext uri="{FF2B5EF4-FFF2-40B4-BE49-F238E27FC236}">
                <a16:creationId xmlns:a16="http://schemas.microsoft.com/office/drawing/2014/main" id="{E7235D4E-7EAD-410A-B65B-1E68E86D22F1}"/>
              </a:ext>
            </a:extLst>
          </p:cNvPr>
          <p:cNvSpPr/>
          <p:nvPr/>
        </p:nvSpPr>
        <p:spPr>
          <a:xfrm>
            <a:off x="489903" y="5224736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150E2A-D188-30DA-DDCB-28D13E03EF6D}"/>
              </a:ext>
            </a:extLst>
          </p:cNvPr>
          <p:cNvSpPr txBox="1">
            <a:spLocks/>
          </p:cNvSpPr>
          <p:nvPr/>
        </p:nvSpPr>
        <p:spPr>
          <a:xfrm>
            <a:off x="381000" y="1171587"/>
            <a:ext cx="11430000" cy="34018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smell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I’m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Tom.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aunt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Lucy.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knows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that.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grows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flowers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earth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water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back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garden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full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flowers.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zh-CN" altLang="en-US" sz="2800" dirty="0"/>
          </a:p>
        </p:txBody>
      </p:sp>
      <p:sp>
        <p:nvSpPr>
          <p:cNvPr id="3" name="A_84091">
            <a:extLst>
              <a:ext uri="{FF2B5EF4-FFF2-40B4-BE49-F238E27FC236}">
                <a16:creationId xmlns:a16="http://schemas.microsoft.com/office/drawing/2014/main" id="{E361542A-0B4B-44E7-9B3D-4F486EC2217D}"/>
              </a:ext>
            </a:extLst>
          </p:cNvPr>
          <p:cNvSpPr/>
          <p:nvPr/>
        </p:nvSpPr>
        <p:spPr>
          <a:xfrm>
            <a:off x="489903" y="4670000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3FA1EE1-12B7-B8D4-8B94-34E323E87086}"/>
              </a:ext>
            </a:extLst>
          </p:cNvPr>
          <p:cNvSpPr txBox="1">
            <a:spLocks/>
          </p:cNvSpPr>
          <p:nvPr/>
        </p:nvSpPr>
        <p:spPr>
          <a:xfrm>
            <a:off x="381000" y="4095998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          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           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         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d9d8">
            <a:extLst>
              <a:ext uri="{FF2B5EF4-FFF2-40B4-BE49-F238E27FC236}">
                <a16:creationId xmlns:a16="http://schemas.microsoft.com/office/drawing/2014/main" id="{DF1ED751-6AF6-416E-A298-B1117D5919B2}"/>
              </a:ext>
            </a:extLst>
          </p:cNvPr>
          <p:cNvSpPr/>
          <p:nvPr/>
        </p:nvSpPr>
        <p:spPr>
          <a:xfrm>
            <a:off x="489903" y="5301990"/>
            <a:ext cx="1259395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14dab">
            <a:extLst>
              <a:ext uri="{FF2B5EF4-FFF2-40B4-BE49-F238E27FC236}">
                <a16:creationId xmlns:a16="http://schemas.microsoft.com/office/drawing/2014/main" id="{ACC4538A-503B-47BA-A925-BAED6F340A64}"/>
              </a:ext>
            </a:extLst>
          </p:cNvPr>
          <p:cNvSpPr/>
          <p:nvPr/>
        </p:nvSpPr>
        <p:spPr>
          <a:xfrm>
            <a:off x="489903" y="4747254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87F61B-0E1E-F864-87AA-87AFE9299203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4018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often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smiles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sun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shine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down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them.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plants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flowers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front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garden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yellow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flowers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walk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enjoy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their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smells.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Beautiful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butterflies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down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them.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aunt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flowers.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often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lets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brother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pick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flowers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turns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delicious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zh-CN" altLang="en-US" sz="2800" dirty="0"/>
          </a:p>
        </p:txBody>
      </p:sp>
      <p:sp>
        <p:nvSpPr>
          <p:cNvPr id="2" name="A_e6604">
            <a:extLst>
              <a:ext uri="{FF2B5EF4-FFF2-40B4-BE49-F238E27FC236}">
                <a16:creationId xmlns:a16="http://schemas.microsoft.com/office/drawing/2014/main" id="{CD03C485-E7EB-4CFC-ABCB-8EC7BFC0EBDA}"/>
              </a:ext>
            </a:extLst>
          </p:cNvPr>
          <p:cNvSpPr/>
          <p:nvPr/>
        </p:nvSpPr>
        <p:spPr>
          <a:xfrm>
            <a:off x="489903" y="4192518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28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7F92FAF-D851-20E2-4C68-2D298A3518FD}"/>
              </a:ext>
            </a:extLst>
          </p:cNvPr>
          <p:cNvSpPr txBox="1">
            <a:spLocks/>
          </p:cNvSpPr>
          <p:nvPr/>
        </p:nvSpPr>
        <p:spPr>
          <a:xfrm>
            <a:off x="381000" y="3934396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                 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hungry         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tired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           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town             C.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garden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58fb">
            <a:extLst>
              <a:ext uri="{FF2B5EF4-FFF2-40B4-BE49-F238E27FC236}">
                <a16:creationId xmlns:a16="http://schemas.microsoft.com/office/drawing/2014/main" id="{1B8B0D69-D3BD-4191-A7A4-4D5166D1FEAA}"/>
              </a:ext>
            </a:extLst>
          </p:cNvPr>
          <p:cNvSpPr/>
          <p:nvPr/>
        </p:nvSpPr>
        <p:spPr>
          <a:xfrm>
            <a:off x="489903" y="5695124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b9189">
            <a:extLst>
              <a:ext uri="{FF2B5EF4-FFF2-40B4-BE49-F238E27FC236}">
                <a16:creationId xmlns:a16="http://schemas.microsoft.com/office/drawing/2014/main" id="{63B34116-E632-4F34-A810-BFE314EE8977}"/>
              </a:ext>
            </a:extLst>
          </p:cNvPr>
          <p:cNvSpPr/>
          <p:nvPr/>
        </p:nvSpPr>
        <p:spPr>
          <a:xfrm>
            <a:off x="489903" y="5140388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521ec">
            <a:extLst>
              <a:ext uri="{FF2B5EF4-FFF2-40B4-BE49-F238E27FC236}">
                <a16:creationId xmlns:a16="http://schemas.microsoft.com/office/drawing/2014/main" id="{4018B8DC-E246-4953-9AFA-B19AFF9459DE}"/>
              </a:ext>
            </a:extLst>
          </p:cNvPr>
          <p:cNvSpPr/>
          <p:nvPr/>
        </p:nvSpPr>
        <p:spPr>
          <a:xfrm>
            <a:off x="489903" y="4585652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F95B0C-C964-D0A9-B37E-3B9C197E0CA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gardens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delicious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encourage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sweet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kindness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talents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sunshine.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96a9">
            <a:extLst>
              <a:ext uri="{FF2B5EF4-FFF2-40B4-BE49-F238E27FC236}">
                <a16:creationId xmlns:a16="http://schemas.microsoft.com/office/drawing/2014/main" id="{E1E03D70-F37F-41ED-9B9F-61753AC7B53C}"/>
              </a:ext>
            </a:extLst>
          </p:cNvPr>
          <p:cNvSpPr/>
          <p:nvPr/>
        </p:nvSpPr>
        <p:spPr>
          <a:xfrm>
            <a:off x="489903" y="4030916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14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C651EFE-F7CB-4579-38C4-834034A2B8FE}"/>
              </a:ext>
            </a:extLst>
          </p:cNvPr>
          <p:cNvSpPr txBox="1">
            <a:spLocks/>
          </p:cNvSpPr>
          <p:nvPr/>
        </p:nvSpPr>
        <p:spPr>
          <a:xfrm>
            <a:off x="381000" y="1127167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herbivores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carnivores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energy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能量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soil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770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5BFF75-4921-DECE-F587-612ED3E02607}"/>
              </a:ext>
            </a:extLst>
          </p:cNvPr>
          <p:cNvSpPr txBox="1">
            <a:spLocks/>
          </p:cNvSpPr>
          <p:nvPr/>
        </p:nvSpPr>
        <p:spPr>
          <a:xfrm>
            <a:off x="381000" y="1489462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nutrients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营养物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Venus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flytrap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energy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soil.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soil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nutrients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Venus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flytrap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nutrients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insects.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526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AC373E-6759-3B82-3081-111A35CD2F7F}"/>
              </a:ext>
            </a:extLst>
          </p:cNvPr>
          <p:cNvSpPr txBox="1">
            <a:spLocks/>
          </p:cNvSpPr>
          <p:nvPr/>
        </p:nvSpPr>
        <p:spPr>
          <a:xfrm>
            <a:off x="381000" y="889660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2992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Venus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flytrap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leaf.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insect.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Venus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flytrap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insect.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138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F4103A5-BDB5-70C0-561A-1422241EBB0A}"/>
              </a:ext>
            </a:extLst>
          </p:cNvPr>
          <p:cNvSpPr txBox="1">
            <a:spLocks/>
          </p:cNvSpPr>
          <p:nvPr/>
        </p:nvSpPr>
        <p:spPr>
          <a:xfrm>
            <a:off x="381000" y="885800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herbivores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Snakes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Venus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flytrap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flies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nutrients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insects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314f">
            <a:extLst>
              <a:ext uri="{FF2B5EF4-FFF2-40B4-BE49-F238E27FC236}">
                <a16:creationId xmlns:a16="http://schemas.microsoft.com/office/drawing/2014/main" id="{A57685CC-92FA-4D55-8B9D-CFE6B0671000}"/>
              </a:ext>
            </a:extLst>
          </p:cNvPr>
          <p:cNvSpPr/>
          <p:nvPr/>
        </p:nvSpPr>
        <p:spPr>
          <a:xfrm>
            <a:off x="505778" y="288427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5acf0">
            <a:extLst>
              <a:ext uri="{FF2B5EF4-FFF2-40B4-BE49-F238E27FC236}">
                <a16:creationId xmlns:a16="http://schemas.microsoft.com/office/drawing/2014/main" id="{8C9B44BF-F160-486B-B62E-306EEE54BFB1}"/>
              </a:ext>
            </a:extLst>
          </p:cNvPr>
          <p:cNvSpPr/>
          <p:nvPr/>
        </p:nvSpPr>
        <p:spPr>
          <a:xfrm>
            <a:off x="505778" y="9823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43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6F8208-483C-171D-AB11-01FB7BE0753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Venus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flytrap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nutrients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soil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soil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insects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soil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insects </a:t>
            </a:r>
            <a:endParaRPr lang="zh-CN" altLang="en-US" sz="3200" dirty="0"/>
          </a:p>
        </p:txBody>
      </p:sp>
      <p:sp>
        <p:nvSpPr>
          <p:cNvPr id="2" name="A_59720">
            <a:extLst>
              <a:ext uri="{FF2B5EF4-FFF2-40B4-BE49-F238E27FC236}">
                <a16:creationId xmlns:a16="http://schemas.microsoft.com/office/drawing/2014/main" id="{A088F832-BC33-4D3B-A7AB-FEFCF2F8FC4F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38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ideas(Reading)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power of plants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063AEBE-CF83-AFBB-A6D2-C63E91131E85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黑暗的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Mandy.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electric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pollution.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［跨学科·生物］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plants like tomatoes grow well with the help of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f53c">
            <a:extLst>
              <a:ext uri="{FF2B5EF4-FFF2-40B4-BE49-F238E27FC236}">
                <a16:creationId xmlns:a16="http://schemas.microsoft.com/office/drawing/2014/main" id="{C87CFC93-98FF-46E4-BBEC-4E73E2BE47CD}"/>
              </a:ext>
            </a:extLst>
          </p:cNvPr>
          <p:cNvSpPr/>
          <p:nvPr/>
        </p:nvSpPr>
        <p:spPr>
          <a:xfrm>
            <a:off x="1656715" y="5092972"/>
            <a:ext cx="27226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sunlight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a288d">
            <a:extLst>
              <a:ext uri="{FF2B5EF4-FFF2-40B4-BE49-F238E27FC236}">
                <a16:creationId xmlns:a16="http://schemas.microsoft.com/office/drawing/2014/main" id="{2C83E9BE-62BC-40CC-BB5D-C1FE97FB85E7}"/>
              </a:ext>
            </a:extLst>
          </p:cNvPr>
          <p:cNvSpPr/>
          <p:nvPr/>
        </p:nvSpPr>
        <p:spPr>
          <a:xfrm>
            <a:off x="370840" y="3825004"/>
            <a:ext cx="27390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produce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f5e14">
            <a:extLst>
              <a:ext uri="{FF2B5EF4-FFF2-40B4-BE49-F238E27FC236}">
                <a16:creationId xmlns:a16="http://schemas.microsoft.com/office/drawing/2014/main" id="{33A8072B-6E54-4871-9F66-7237290BCF79}"/>
              </a:ext>
            </a:extLst>
          </p:cNvPr>
          <p:cNvSpPr/>
          <p:nvPr/>
        </p:nvSpPr>
        <p:spPr>
          <a:xfrm>
            <a:off x="2646490" y="1923052"/>
            <a:ext cx="2159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dark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CEEE7B-03B0-F9CC-6DD8-58BA4403AFB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［人与自我·健康生活］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we know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［跨学科·艺术］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使混合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ae43">
            <a:extLst>
              <a:ext uri="{FF2B5EF4-FFF2-40B4-BE49-F238E27FC236}">
                <a16:creationId xmlns:a16="http://schemas.microsoft.com/office/drawing/2014/main" id="{90ECEF69-0C6C-4E38-9F50-AA297767DBED}"/>
              </a:ext>
            </a:extLst>
          </p:cNvPr>
          <p:cNvSpPr/>
          <p:nvPr/>
        </p:nvSpPr>
        <p:spPr>
          <a:xfrm>
            <a:off x="4795203" y="1897888"/>
            <a:ext cx="19780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mix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2" name="A_7e2f1">
            <a:extLst>
              <a:ext uri="{FF2B5EF4-FFF2-40B4-BE49-F238E27FC236}">
                <a16:creationId xmlns:a16="http://schemas.microsoft.com/office/drawing/2014/main" id="{E77EF559-609D-451C-AA8B-D5F916DBB973}"/>
              </a:ext>
            </a:extLst>
          </p:cNvPr>
          <p:cNvSpPr/>
          <p:nvPr/>
        </p:nvSpPr>
        <p:spPr>
          <a:xfrm>
            <a:off x="9192578" y="629920"/>
            <a:ext cx="22955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sugar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87636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CA5AC4A-71B4-957A-729D-FBAB928BEAA0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postcards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yellow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seldom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electronic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df81">
            <a:extLst>
              <a:ext uri="{FF2B5EF4-FFF2-40B4-BE49-F238E27FC236}">
                <a16:creationId xmlns:a16="http://schemas.microsoft.com/office/drawing/2014/main" id="{8241E511-6848-46FB-A5FE-DDB90FD848F5}"/>
              </a:ext>
            </a:extLst>
          </p:cNvPr>
          <p:cNvSpPr/>
          <p:nvPr/>
        </p:nvSpPr>
        <p:spPr>
          <a:xfrm>
            <a:off x="370840" y="5701792"/>
            <a:ext cx="2851785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products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6" name="A_08581">
            <a:extLst>
              <a:ext uri="{FF2B5EF4-FFF2-40B4-BE49-F238E27FC236}">
                <a16:creationId xmlns:a16="http://schemas.microsoft.com/office/drawing/2014/main" id="{22D1730C-5092-4321-85A9-DB3C6D517CAA}"/>
              </a:ext>
            </a:extLst>
          </p:cNvPr>
          <p:cNvSpPr/>
          <p:nvPr/>
        </p:nvSpPr>
        <p:spPr>
          <a:xfrm>
            <a:off x="1455103" y="3799840"/>
            <a:ext cx="2363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leaves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5" name="A_af7db">
            <a:extLst>
              <a:ext uri="{FF2B5EF4-FFF2-40B4-BE49-F238E27FC236}">
                <a16:creationId xmlns:a16="http://schemas.microsoft.com/office/drawing/2014/main" id="{5D6ADE30-8031-4DA6-80AA-0FE1AB4D9979}"/>
              </a:ext>
            </a:extLst>
          </p:cNvPr>
          <p:cNvSpPr/>
          <p:nvPr/>
        </p:nvSpPr>
        <p:spPr>
          <a:xfrm>
            <a:off x="5419662" y="2531872"/>
            <a:ext cx="27924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humans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f9892">
            <a:extLst>
              <a:ext uri="{FF2B5EF4-FFF2-40B4-BE49-F238E27FC236}">
                <a16:creationId xmlns:a16="http://schemas.microsoft.com/office/drawing/2014/main" id="{AB0D79EE-0FE0-4877-96BC-26B35E68CF9B}"/>
              </a:ext>
            </a:extLst>
          </p:cNvPr>
          <p:cNvSpPr/>
          <p:nvPr/>
        </p:nvSpPr>
        <p:spPr>
          <a:xfrm>
            <a:off x="2166303" y="1897888"/>
            <a:ext cx="21162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rises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2" name="A_f9b48">
            <a:extLst>
              <a:ext uri="{FF2B5EF4-FFF2-40B4-BE49-F238E27FC236}">
                <a16:creationId xmlns:a16="http://schemas.microsoft.com/office/drawing/2014/main" id="{D7EF4CF8-1E78-4EC7-B0A8-C407881F3A6F}"/>
              </a:ext>
            </a:extLst>
          </p:cNvPr>
          <p:cNvSpPr/>
          <p:nvPr/>
        </p:nvSpPr>
        <p:spPr>
          <a:xfrm>
            <a:off x="1274128" y="1263904"/>
            <a:ext cx="28480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will send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7617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595A846-DE9C-6EAF-8384-0D6BC223287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 likes to _______ pens and she has had all kinds of pens so far.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collect 	        B. throw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lose	        D. give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［跨学科·物理］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 can _______ ice when the temperature is below zero degrees Celsius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摄氏度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turn out 	B. turn into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turn on 	D. turn off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b925">
            <a:extLst>
              <a:ext uri="{FF2B5EF4-FFF2-40B4-BE49-F238E27FC236}">
                <a16:creationId xmlns:a16="http://schemas.microsoft.com/office/drawing/2014/main" id="{1E8EF4AA-6467-413D-B15E-6F521C051E15}"/>
              </a:ext>
            </a:extLst>
          </p:cNvPr>
          <p:cNvSpPr/>
          <p:nvPr/>
        </p:nvSpPr>
        <p:spPr>
          <a:xfrm>
            <a:off x="505778" y="37998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a8735">
            <a:extLst>
              <a:ext uri="{FF2B5EF4-FFF2-40B4-BE49-F238E27FC236}">
                <a16:creationId xmlns:a16="http://schemas.microsoft.com/office/drawing/2014/main" id="{96D19C74-8A34-4293-AA5A-CF3DBC664AC7}"/>
              </a:ext>
            </a:extLst>
          </p:cNvPr>
          <p:cNvSpPr/>
          <p:nvPr/>
        </p:nvSpPr>
        <p:spPr>
          <a:xfrm>
            <a:off x="505778" y="12639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60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AE4085-468C-A9EA-1A2C-85DCCDB1963D}"/>
              </a:ext>
            </a:extLst>
          </p:cNvPr>
          <p:cNvSpPr txBox="1">
            <a:spLocks/>
          </p:cNvSpPr>
          <p:nvPr/>
        </p:nvSpPr>
        <p:spPr>
          <a:xfrm>
            <a:off x="381000" y="675903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work out this problem in only two minutes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No one could solve it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 a short time.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along	          B. like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towards	D. within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boy is only five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knows more about science than some adults.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	                  B. Though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Because	D. Unless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97dd">
            <a:extLst>
              <a:ext uri="{FF2B5EF4-FFF2-40B4-BE49-F238E27FC236}">
                <a16:creationId xmlns:a16="http://schemas.microsoft.com/office/drawing/2014/main" id="{D97F21FA-0997-4F79-9E30-72AC70D7277B}"/>
              </a:ext>
            </a:extLst>
          </p:cNvPr>
          <p:cNvSpPr/>
          <p:nvPr/>
        </p:nvSpPr>
        <p:spPr>
          <a:xfrm>
            <a:off x="505778" y="330835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f7ef5">
            <a:extLst>
              <a:ext uri="{FF2B5EF4-FFF2-40B4-BE49-F238E27FC236}">
                <a16:creationId xmlns:a16="http://schemas.microsoft.com/office/drawing/2014/main" id="{0891ADED-FA27-40BF-8FF2-E5ACE1549854}"/>
              </a:ext>
            </a:extLst>
          </p:cNvPr>
          <p:cNvSpPr/>
          <p:nvPr/>
        </p:nvSpPr>
        <p:spPr>
          <a:xfrm>
            <a:off x="505778" y="77242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34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B1719C7-EE85-5B5A-3EC6-20A3474ACBE7}"/>
              </a:ext>
            </a:extLst>
          </p:cNvPr>
          <p:cNvSpPr txBox="1">
            <a:spLocks/>
          </p:cNvSpPr>
          <p:nvPr/>
        </p:nvSpPr>
        <p:spPr>
          <a:xfrm>
            <a:off x="381000" y="1008413"/>
            <a:ext cx="11430000" cy="4521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会议将于八点十五分开始。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meeting will begin at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如果你觉得很疲惫，可以停下工作休息一下。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feel very tired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stop working to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629c">
            <a:extLst>
              <a:ext uri="{FF2B5EF4-FFF2-40B4-BE49-F238E27FC236}">
                <a16:creationId xmlns:a16="http://schemas.microsoft.com/office/drawing/2014/main" id="{07917959-105A-457E-84C9-309014C9E46C}"/>
              </a:ext>
            </a:extLst>
          </p:cNvPr>
          <p:cNvSpPr/>
          <p:nvPr/>
        </p:nvSpPr>
        <p:spPr>
          <a:xfrm>
            <a:off x="472440" y="4274853"/>
            <a:ext cx="678300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take/have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rest/break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2" name="A_795cd">
            <a:extLst>
              <a:ext uri="{FF2B5EF4-FFF2-40B4-BE49-F238E27FC236}">
                <a16:creationId xmlns:a16="http://schemas.microsoft.com/office/drawing/2014/main" id="{BBF1BA42-270E-407B-97A2-E2939911EFFE}"/>
              </a:ext>
            </a:extLst>
          </p:cNvPr>
          <p:cNvSpPr/>
          <p:nvPr/>
        </p:nvSpPr>
        <p:spPr>
          <a:xfrm>
            <a:off x="4850765" y="2372901"/>
            <a:ext cx="60516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quarter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past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eight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64389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5E5B08-93D9-20C1-318F-02AA12E1691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1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据说他们每年扔掉数百万吨的电子设备。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said that every year they throw away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electronic devices.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［人与自然·宇宙探索］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明年他们打算把另一颗人造卫星送上太空。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They’re going to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another 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 satellite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space next year.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3200" dirty="0"/>
          </a:p>
        </p:txBody>
      </p:sp>
      <p:sp>
        <p:nvSpPr>
          <p:cNvPr id="5" name="A_a7b42">
            <a:extLst>
              <a:ext uri="{FF2B5EF4-FFF2-40B4-BE49-F238E27FC236}">
                <a16:creationId xmlns:a16="http://schemas.microsoft.com/office/drawing/2014/main" id="{93753895-9CFD-48B5-8EE5-AD1CBA6C2A0E}"/>
              </a:ext>
            </a:extLst>
          </p:cNvPr>
          <p:cNvSpPr/>
          <p:nvPr/>
        </p:nvSpPr>
        <p:spPr>
          <a:xfrm>
            <a:off x="9465183" y="3799840"/>
            <a:ext cx="1693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into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47e25">
            <a:extLst>
              <a:ext uri="{FF2B5EF4-FFF2-40B4-BE49-F238E27FC236}">
                <a16:creationId xmlns:a16="http://schemas.microsoft.com/office/drawing/2014/main" id="{FE19C98D-7ACC-4964-BE37-92275CA640C7}"/>
              </a:ext>
            </a:extLst>
          </p:cNvPr>
          <p:cNvSpPr/>
          <p:nvPr/>
        </p:nvSpPr>
        <p:spPr>
          <a:xfrm>
            <a:off x="3332099" y="3799840"/>
            <a:ext cx="18082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2" name="A_a65b8">
            <a:extLst>
              <a:ext uri="{FF2B5EF4-FFF2-40B4-BE49-F238E27FC236}">
                <a16:creationId xmlns:a16="http://schemas.microsoft.com/office/drawing/2014/main" id="{E40EDEA5-4C44-4E59-84EB-D8B9EE7C4F02}"/>
              </a:ext>
            </a:extLst>
          </p:cNvPr>
          <p:cNvSpPr/>
          <p:nvPr/>
        </p:nvSpPr>
        <p:spPr>
          <a:xfrm>
            <a:off x="370840" y="1897888"/>
            <a:ext cx="40481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millions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22718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588948F7-E748-4028-A97F-43787FD39232}" vid="{18208797-8DB7-4EB2-A744-09B530AB20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7</TotalTime>
  <Words>1372</Words>
  <Application>Microsoft Office PowerPoint</Application>
  <PresentationFormat>宽屏</PresentationFormat>
  <Paragraphs>111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3</cp:revision>
  <dcterms:created xsi:type="dcterms:W3CDTF">2025-09-10T01:05:43Z</dcterms:created>
  <dcterms:modified xsi:type="dcterms:W3CDTF">2025-09-10T15:16:43Z</dcterms:modified>
</cp:coreProperties>
</file>